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9"/>
  </p:notesMasterIdLst>
  <p:sldIdLst>
    <p:sldId id="256" r:id="rId5"/>
    <p:sldId id="281" r:id="rId6"/>
    <p:sldId id="257" r:id="rId7"/>
    <p:sldId id="258" r:id="rId8"/>
    <p:sldId id="259" r:id="rId9"/>
    <p:sldId id="282" r:id="rId10"/>
    <p:sldId id="260" r:id="rId11"/>
    <p:sldId id="261" r:id="rId12"/>
    <p:sldId id="262" r:id="rId13"/>
    <p:sldId id="287" r:id="rId14"/>
    <p:sldId id="296" r:id="rId15"/>
    <p:sldId id="283" r:id="rId16"/>
    <p:sldId id="264" r:id="rId17"/>
    <p:sldId id="291" r:id="rId18"/>
    <p:sldId id="265" r:id="rId19"/>
    <p:sldId id="292" r:id="rId20"/>
    <p:sldId id="266" r:id="rId21"/>
    <p:sldId id="293" r:id="rId22"/>
    <p:sldId id="284" r:id="rId23"/>
    <p:sldId id="285" r:id="rId24"/>
    <p:sldId id="267" r:id="rId25"/>
    <p:sldId id="268" r:id="rId26"/>
    <p:sldId id="294" r:id="rId27"/>
    <p:sldId id="269" r:id="rId28"/>
    <p:sldId id="286" r:id="rId29"/>
    <p:sldId id="270" r:id="rId30"/>
    <p:sldId id="271" r:id="rId31"/>
    <p:sldId id="280" r:id="rId32"/>
    <p:sldId id="272" r:id="rId33"/>
    <p:sldId id="273" r:id="rId34"/>
    <p:sldId id="276" r:id="rId35"/>
    <p:sldId id="277" r:id="rId36"/>
    <p:sldId id="279" r:id="rId37"/>
    <p:sldId id="274" r:id="rId38"/>
  </p:sldIdLst>
  <p:sldSz cx="18288000" cy="10287000"/>
  <p:notesSz cx="6858000" cy="9144000"/>
  <p:embeddedFontLst>
    <p:embeddedFont>
      <p:font typeface="Barlow Semi-Bold" panose="020B0604020202020204" charset="0"/>
      <p:regular r:id="rId40"/>
    </p:embeddedFont>
    <p:embeddedFont>
      <p:font typeface="Barlow SemiCondensed" panose="020B0604020202020204" charset="0"/>
      <p:regular r:id="rId41"/>
    </p:embeddedFont>
    <p:embeddedFont>
      <p:font typeface="Bebas Neue" panose="020B0606020202050201" pitchFamily="34" charset="0"/>
      <p:regular r:id="rId42"/>
    </p:embeddedFont>
    <p:embeddedFont>
      <p:font typeface="Dreaming Outloud Pro" panose="03050502040302030504" pitchFamily="66" charset="0"/>
      <p:regular r:id="rId43"/>
      <p:italic r:id="rId44"/>
    </p:embeddedFont>
    <p:embeddedFont>
      <p:font typeface="Montserrat" panose="00000500000000000000" pitchFamily="2" charset="0"/>
      <p:regular r:id="rId45"/>
      <p:bold r:id="rId46"/>
      <p:italic r:id="rId47"/>
      <p:boldItalic r:id="rId48"/>
    </p:embeddedFont>
    <p:embeddedFont>
      <p:font typeface="Montserrat Bold" panose="00000800000000000000" charset="0"/>
      <p:regular r:id="rId49"/>
    </p:embeddedFont>
    <p:embeddedFont>
      <p:font typeface="Montserrat Classic" panose="020B0604020202020204" charset="0"/>
      <p:regular r:id="rId50"/>
    </p:embeddedFont>
    <p:embeddedFont>
      <p:font typeface="Montserrat Extra-Light" panose="020B0604020202020204" charset="0"/>
      <p:regular r:id="rId51"/>
    </p:embeddedFont>
    <p:embeddedFont>
      <p:font typeface="Montserrat Medium" panose="00000600000000000000" pitchFamily="2" charset="0"/>
      <p:regular r:id="rId52"/>
      <p:italic r:id="rId53"/>
    </p:embeddedFont>
    <p:embeddedFont>
      <p:font typeface="Montserrat Semi-Bold" panose="020B0604020202020204" charset="0"/>
      <p:regular r:id="rId54"/>
    </p:embeddedFont>
    <p:embeddedFont>
      <p:font typeface="Montserrat Ultra-Bold" panose="020B0604020202020204" charset="0"/>
      <p:regular r:id="rId55"/>
    </p:embeddedFont>
    <p:embeddedFont>
      <p:font typeface="More Sugar" panose="020B0604020202020204" charset="0"/>
      <p:regular r:id="rId56"/>
    </p:embeddedFont>
    <p:embeddedFont>
      <p:font typeface="Poppins Bold" panose="020B0604020202020204" charset="0"/>
      <p:regular r:id="rId57"/>
    </p:embeddedFont>
    <p:embeddedFont>
      <p:font typeface="Public Sans Bold" panose="020B0604020202020204" charset="0"/>
      <p:regular r:id="rId58"/>
    </p:embeddedFont>
    <p:embeddedFont>
      <p:font typeface="TT Hoves Bold" panose="020B0604020202020204" charset="0"/>
      <p:regular r:id="rId59"/>
    </p:embeddedFont>
    <p:embeddedFont>
      <p:font typeface="TT Interphases" panose="020B0604020202020204" charset="0"/>
      <p:regular r:id="rId60"/>
    </p:embeddedFont>
    <p:embeddedFont>
      <p:font typeface="TT Interphases 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AB7AC-73B5-4815-BEF7-CB9DAEFAE0B9}" v="4" dt="2024-03-26T09:03:05.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76" autoAdjust="0"/>
  </p:normalViewPr>
  <p:slideViewPr>
    <p:cSldViewPr snapToGrid="0">
      <p:cViewPr varScale="1">
        <p:scale>
          <a:sx n="49" d="100"/>
          <a:sy n="49" d="100"/>
        </p:scale>
        <p:origin x="462"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2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uters Leen" userId="8d2314d5-9b06-4ce0-b5df-0098e107092f" providerId="ADAL" clId="{A833FF37-8A99-4680-B3BB-77E1EC64D6C4}"/>
    <pc:docChg chg="undo custSel addSld delSld modSld sldOrd">
      <pc:chgData name="Wouters Leen" userId="8d2314d5-9b06-4ce0-b5df-0098e107092f" providerId="ADAL" clId="{A833FF37-8A99-4680-B3BB-77E1EC64D6C4}" dt="2024-02-05T09:24:29.822" v="217"/>
      <pc:docMkLst>
        <pc:docMk/>
      </pc:docMkLst>
      <pc:sldChg chg="addSp delSp modSp mod">
        <pc:chgData name="Wouters Leen" userId="8d2314d5-9b06-4ce0-b5df-0098e107092f" providerId="ADAL" clId="{A833FF37-8A99-4680-B3BB-77E1EC64D6C4}" dt="2024-02-05T09:20:05.088" v="172" actId="1076"/>
        <pc:sldMkLst>
          <pc:docMk/>
          <pc:sldMk cId="0" sldId="257"/>
        </pc:sldMkLst>
        <pc:spChg chg="add mod">
          <ac:chgData name="Wouters Leen" userId="8d2314d5-9b06-4ce0-b5df-0098e107092f" providerId="ADAL" clId="{A833FF37-8A99-4680-B3BB-77E1EC64D6C4}" dt="2024-02-05T09:20:05.088" v="172" actId="1076"/>
          <ac:spMkLst>
            <pc:docMk/>
            <pc:sldMk cId="0" sldId="257"/>
            <ac:spMk id="16" creationId="{F3235F4B-5D53-8BF8-1435-1C949358B562}"/>
          </ac:spMkLst>
        </pc:spChg>
        <pc:picChg chg="del">
          <ac:chgData name="Wouters Leen" userId="8d2314d5-9b06-4ce0-b5df-0098e107092f" providerId="ADAL" clId="{A833FF37-8A99-4680-B3BB-77E1EC64D6C4}" dt="2024-02-05T09:06:29.856" v="0" actId="478"/>
          <ac:picMkLst>
            <pc:docMk/>
            <pc:sldMk cId="0" sldId="257"/>
            <ac:picMk id="2" creationId="{00000000-0000-0000-0000-000000000000}"/>
          </ac:picMkLst>
        </pc:picChg>
      </pc:sldChg>
      <pc:sldChg chg="addSp delSp modSp mod">
        <pc:chgData name="Wouters Leen" userId="8d2314d5-9b06-4ce0-b5df-0098e107092f" providerId="ADAL" clId="{A833FF37-8A99-4680-B3BB-77E1EC64D6C4}" dt="2024-02-05T09:20:14.965" v="174"/>
        <pc:sldMkLst>
          <pc:docMk/>
          <pc:sldMk cId="0" sldId="258"/>
        </pc:sldMkLst>
        <pc:spChg chg="add mod">
          <ac:chgData name="Wouters Leen" userId="8d2314d5-9b06-4ce0-b5df-0098e107092f" providerId="ADAL" clId="{A833FF37-8A99-4680-B3BB-77E1EC64D6C4}" dt="2024-02-05T09:20:14.965" v="174"/>
          <ac:spMkLst>
            <pc:docMk/>
            <pc:sldMk cId="0" sldId="258"/>
            <ac:spMk id="4" creationId="{28D92169-E4BA-C8F5-E4EE-DB7EA63CAAD3}"/>
          </ac:spMkLst>
        </pc:spChg>
        <pc:spChg chg="mod">
          <ac:chgData name="Wouters Leen" userId="8d2314d5-9b06-4ce0-b5df-0098e107092f" providerId="ADAL" clId="{A833FF37-8A99-4680-B3BB-77E1EC64D6C4}" dt="2024-02-05T09:06:33.482" v="1" actId="6549"/>
          <ac:spMkLst>
            <pc:docMk/>
            <pc:sldMk cId="0" sldId="258"/>
            <ac:spMk id="17" creationId="{00000000-0000-0000-0000-000000000000}"/>
          </ac:spMkLst>
        </pc:spChg>
        <pc:picChg chg="del">
          <ac:chgData name="Wouters Leen" userId="8d2314d5-9b06-4ce0-b5df-0098e107092f" providerId="ADAL" clId="{A833FF37-8A99-4680-B3BB-77E1EC64D6C4}" dt="2024-02-05T09:06:35.285" v="2" actId="478"/>
          <ac:picMkLst>
            <pc:docMk/>
            <pc:sldMk cId="0" sldId="258"/>
            <ac:picMk id="16" creationId="{00000000-0000-0000-0000-000000000000}"/>
          </ac:picMkLst>
        </pc:picChg>
      </pc:sldChg>
      <pc:sldChg chg="addSp delSp modSp mod modNotesTx">
        <pc:chgData name="Wouters Leen" userId="8d2314d5-9b06-4ce0-b5df-0098e107092f" providerId="ADAL" clId="{A833FF37-8A99-4680-B3BB-77E1EC64D6C4}" dt="2024-02-05T09:20:17.739" v="175"/>
        <pc:sldMkLst>
          <pc:docMk/>
          <pc:sldMk cId="0" sldId="259"/>
        </pc:sldMkLst>
        <pc:spChg chg="add mod">
          <ac:chgData name="Wouters Leen" userId="8d2314d5-9b06-4ce0-b5df-0098e107092f" providerId="ADAL" clId="{A833FF37-8A99-4680-B3BB-77E1EC64D6C4}" dt="2024-02-05T09:20:17.739" v="175"/>
          <ac:spMkLst>
            <pc:docMk/>
            <pc:sldMk cId="0" sldId="259"/>
            <ac:spMk id="10" creationId="{87BC3E7C-6F2C-3AEC-58A7-7385A8D84DE6}"/>
          </ac:spMkLst>
        </pc:spChg>
        <pc:picChg chg="del">
          <ac:chgData name="Wouters Leen" userId="8d2314d5-9b06-4ce0-b5df-0098e107092f" providerId="ADAL" clId="{A833FF37-8A99-4680-B3BB-77E1EC64D6C4}" dt="2024-02-05T09:06:38.794" v="3" actId="478"/>
          <ac:picMkLst>
            <pc:docMk/>
            <pc:sldMk cId="0" sldId="259"/>
            <ac:picMk id="8" creationId="{00000000-0000-0000-0000-000000000000}"/>
          </ac:picMkLst>
        </pc:picChg>
      </pc:sldChg>
      <pc:sldChg chg="addSp delSp modSp mod">
        <pc:chgData name="Wouters Leen" userId="8d2314d5-9b06-4ce0-b5df-0098e107092f" providerId="ADAL" clId="{A833FF37-8A99-4680-B3BB-77E1EC64D6C4}" dt="2024-02-05T09:20:27.584" v="177"/>
        <pc:sldMkLst>
          <pc:docMk/>
          <pc:sldMk cId="0" sldId="260"/>
        </pc:sldMkLst>
        <pc:spChg chg="add mod">
          <ac:chgData name="Wouters Leen" userId="8d2314d5-9b06-4ce0-b5df-0098e107092f" providerId="ADAL" clId="{A833FF37-8A99-4680-B3BB-77E1EC64D6C4}" dt="2024-02-05T09:20:27.584" v="177"/>
          <ac:spMkLst>
            <pc:docMk/>
            <pc:sldMk cId="0" sldId="260"/>
            <ac:spMk id="12" creationId="{39FAD59D-FE77-2352-8331-35FB8AB6AE4A}"/>
          </ac:spMkLst>
        </pc:spChg>
        <pc:picChg chg="del">
          <ac:chgData name="Wouters Leen" userId="8d2314d5-9b06-4ce0-b5df-0098e107092f" providerId="ADAL" clId="{A833FF37-8A99-4680-B3BB-77E1EC64D6C4}" dt="2024-02-05T09:06:42.573" v="4" actId="478"/>
          <ac:picMkLst>
            <pc:docMk/>
            <pc:sldMk cId="0" sldId="260"/>
            <ac:picMk id="10" creationId="{00000000-0000-0000-0000-000000000000}"/>
          </ac:picMkLst>
        </pc:picChg>
      </pc:sldChg>
      <pc:sldChg chg="addSp delSp modSp mod">
        <pc:chgData name="Wouters Leen" userId="8d2314d5-9b06-4ce0-b5df-0098e107092f" providerId="ADAL" clId="{A833FF37-8A99-4680-B3BB-77E1EC64D6C4}" dt="2024-02-05T09:20:30.117" v="178"/>
        <pc:sldMkLst>
          <pc:docMk/>
          <pc:sldMk cId="0" sldId="261"/>
        </pc:sldMkLst>
        <pc:spChg chg="add mod">
          <ac:chgData name="Wouters Leen" userId="8d2314d5-9b06-4ce0-b5df-0098e107092f" providerId="ADAL" clId="{A833FF37-8A99-4680-B3BB-77E1EC64D6C4}" dt="2024-02-05T09:20:30.117" v="178"/>
          <ac:spMkLst>
            <pc:docMk/>
            <pc:sldMk cId="0" sldId="261"/>
            <ac:spMk id="2" creationId="{C8748764-30BC-DD1B-987E-2BF465A726DD}"/>
          </ac:spMkLst>
        </pc:spChg>
        <pc:picChg chg="del">
          <ac:chgData name="Wouters Leen" userId="8d2314d5-9b06-4ce0-b5df-0098e107092f" providerId="ADAL" clId="{A833FF37-8A99-4680-B3BB-77E1EC64D6C4}" dt="2024-02-05T09:06:55.795" v="5" actId="478"/>
          <ac:picMkLst>
            <pc:docMk/>
            <pc:sldMk cId="0" sldId="261"/>
            <ac:picMk id="6" creationId="{00000000-0000-0000-0000-000000000000}"/>
          </ac:picMkLst>
        </pc:picChg>
      </pc:sldChg>
      <pc:sldChg chg="addSp delSp modSp mod modNotesTx">
        <pc:chgData name="Wouters Leen" userId="8d2314d5-9b06-4ce0-b5df-0098e107092f" providerId="ADAL" clId="{A833FF37-8A99-4680-B3BB-77E1EC64D6C4}" dt="2024-02-05T09:20:32.477" v="179"/>
        <pc:sldMkLst>
          <pc:docMk/>
          <pc:sldMk cId="0" sldId="262"/>
        </pc:sldMkLst>
        <pc:spChg chg="mod">
          <ac:chgData name="Wouters Leen" userId="8d2314d5-9b06-4ce0-b5df-0098e107092f" providerId="ADAL" clId="{A833FF37-8A99-4680-B3BB-77E1EC64D6C4}" dt="2024-02-05T09:07:16.189" v="7" actId="1076"/>
          <ac:spMkLst>
            <pc:docMk/>
            <pc:sldMk cId="0" sldId="262"/>
            <ac:spMk id="27" creationId="{00000000-0000-0000-0000-000000000000}"/>
          </ac:spMkLst>
        </pc:spChg>
        <pc:spChg chg="add mod">
          <ac:chgData name="Wouters Leen" userId="8d2314d5-9b06-4ce0-b5df-0098e107092f" providerId="ADAL" clId="{A833FF37-8A99-4680-B3BB-77E1EC64D6C4}" dt="2024-02-05T09:20:32.477" v="179"/>
          <ac:spMkLst>
            <pc:docMk/>
            <pc:sldMk cId="0" sldId="262"/>
            <ac:spMk id="30" creationId="{78158E7F-8313-F61E-54BE-FBCFC30CC9EE}"/>
          </ac:spMkLst>
        </pc:spChg>
        <pc:picChg chg="del">
          <ac:chgData name="Wouters Leen" userId="8d2314d5-9b06-4ce0-b5df-0098e107092f" providerId="ADAL" clId="{A833FF37-8A99-4680-B3BB-77E1EC64D6C4}" dt="2024-02-05T09:07:07.731" v="6" actId="478"/>
          <ac:picMkLst>
            <pc:docMk/>
            <pc:sldMk cId="0" sldId="262"/>
            <ac:picMk id="28" creationId="{00000000-0000-0000-0000-000000000000}"/>
          </ac:picMkLst>
        </pc:picChg>
      </pc:sldChg>
      <pc:sldChg chg="addSp delSp modSp mod">
        <pc:chgData name="Wouters Leen" userId="8d2314d5-9b06-4ce0-b5df-0098e107092f" providerId="ADAL" clId="{A833FF37-8A99-4680-B3BB-77E1EC64D6C4}" dt="2024-02-05T09:20:49.100" v="183"/>
        <pc:sldMkLst>
          <pc:docMk/>
          <pc:sldMk cId="0" sldId="264"/>
        </pc:sldMkLst>
        <pc:spChg chg="add mod">
          <ac:chgData name="Wouters Leen" userId="8d2314d5-9b06-4ce0-b5df-0098e107092f" providerId="ADAL" clId="{A833FF37-8A99-4680-B3BB-77E1EC64D6C4}" dt="2024-02-05T09:20:49.100" v="183"/>
          <ac:spMkLst>
            <pc:docMk/>
            <pc:sldMk cId="0" sldId="264"/>
            <ac:spMk id="14" creationId="{6F1AA600-D529-7FF2-E701-2BB8566975CE}"/>
          </ac:spMkLst>
        </pc:spChg>
        <pc:picChg chg="del">
          <ac:chgData name="Wouters Leen" userId="8d2314d5-9b06-4ce0-b5df-0098e107092f" providerId="ADAL" clId="{A833FF37-8A99-4680-B3BB-77E1EC64D6C4}" dt="2024-02-05T09:18:13.089" v="130" actId="478"/>
          <ac:picMkLst>
            <pc:docMk/>
            <pc:sldMk cId="0" sldId="264"/>
            <ac:picMk id="5" creationId="{00000000-0000-0000-0000-000000000000}"/>
          </ac:picMkLst>
        </pc:picChg>
      </pc:sldChg>
      <pc:sldChg chg="addSp delSp modSp mod">
        <pc:chgData name="Wouters Leen" userId="8d2314d5-9b06-4ce0-b5df-0098e107092f" providerId="ADAL" clId="{A833FF37-8A99-4680-B3BB-77E1EC64D6C4}" dt="2024-02-05T09:20:53.872" v="185"/>
        <pc:sldMkLst>
          <pc:docMk/>
          <pc:sldMk cId="0" sldId="265"/>
        </pc:sldMkLst>
        <pc:spChg chg="add mod">
          <ac:chgData name="Wouters Leen" userId="8d2314d5-9b06-4ce0-b5df-0098e107092f" providerId="ADAL" clId="{A833FF37-8A99-4680-B3BB-77E1EC64D6C4}" dt="2024-02-05T09:20:53.872" v="185"/>
          <ac:spMkLst>
            <pc:docMk/>
            <pc:sldMk cId="0" sldId="265"/>
            <ac:spMk id="2" creationId="{36B5D2DF-E7D6-82DC-6734-96C43FD8F766}"/>
          </ac:spMkLst>
        </pc:spChg>
        <pc:picChg chg="del">
          <ac:chgData name="Wouters Leen" userId="8d2314d5-9b06-4ce0-b5df-0098e107092f" providerId="ADAL" clId="{A833FF37-8A99-4680-B3BB-77E1EC64D6C4}" dt="2024-02-05T09:18:24.737" v="132" actId="478"/>
          <ac:picMkLst>
            <pc:docMk/>
            <pc:sldMk cId="0" sldId="265"/>
            <ac:picMk id="6" creationId="{00000000-0000-0000-0000-000000000000}"/>
          </ac:picMkLst>
        </pc:picChg>
      </pc:sldChg>
      <pc:sldChg chg="addSp delSp modSp mod">
        <pc:chgData name="Wouters Leen" userId="8d2314d5-9b06-4ce0-b5df-0098e107092f" providerId="ADAL" clId="{A833FF37-8A99-4680-B3BB-77E1EC64D6C4}" dt="2024-02-05T09:21:00.524" v="187"/>
        <pc:sldMkLst>
          <pc:docMk/>
          <pc:sldMk cId="0" sldId="266"/>
        </pc:sldMkLst>
        <pc:spChg chg="add mod">
          <ac:chgData name="Wouters Leen" userId="8d2314d5-9b06-4ce0-b5df-0098e107092f" providerId="ADAL" clId="{A833FF37-8A99-4680-B3BB-77E1EC64D6C4}" dt="2024-02-05T09:21:00.524" v="187"/>
          <ac:spMkLst>
            <pc:docMk/>
            <pc:sldMk cId="0" sldId="266"/>
            <ac:spMk id="24" creationId="{14AC4D38-E458-58E2-B611-1D7635D76B40}"/>
          </ac:spMkLst>
        </pc:spChg>
        <pc:picChg chg="del">
          <ac:chgData name="Wouters Leen" userId="8d2314d5-9b06-4ce0-b5df-0098e107092f" providerId="ADAL" clId="{A833FF37-8A99-4680-B3BB-77E1EC64D6C4}" dt="2024-02-05T09:18:32.129" v="134" actId="478"/>
          <ac:picMkLst>
            <pc:docMk/>
            <pc:sldMk cId="0" sldId="266"/>
            <ac:picMk id="21" creationId="{00000000-0000-0000-0000-000000000000}"/>
          </ac:picMkLst>
        </pc:picChg>
      </pc:sldChg>
      <pc:sldChg chg="addSp delSp modSp mod">
        <pc:chgData name="Wouters Leen" userId="8d2314d5-9b06-4ce0-b5df-0098e107092f" providerId="ADAL" clId="{A833FF37-8A99-4680-B3BB-77E1EC64D6C4}" dt="2024-02-05T09:21:14.346" v="191"/>
        <pc:sldMkLst>
          <pc:docMk/>
          <pc:sldMk cId="0" sldId="267"/>
        </pc:sldMkLst>
        <pc:spChg chg="add mod">
          <ac:chgData name="Wouters Leen" userId="8d2314d5-9b06-4ce0-b5df-0098e107092f" providerId="ADAL" clId="{A833FF37-8A99-4680-B3BB-77E1EC64D6C4}" dt="2024-02-05T09:21:14.346" v="191"/>
          <ac:spMkLst>
            <pc:docMk/>
            <pc:sldMk cId="0" sldId="267"/>
            <ac:spMk id="17" creationId="{64F022A4-CC7E-7210-0E97-CB4648A95199}"/>
          </ac:spMkLst>
        </pc:spChg>
        <pc:picChg chg="del">
          <ac:chgData name="Wouters Leen" userId="8d2314d5-9b06-4ce0-b5df-0098e107092f" providerId="ADAL" clId="{A833FF37-8A99-4680-B3BB-77E1EC64D6C4}" dt="2024-02-05T09:18:47.672" v="137" actId="478"/>
          <ac:picMkLst>
            <pc:docMk/>
            <pc:sldMk cId="0" sldId="267"/>
            <ac:picMk id="15" creationId="{D7BD206A-003F-CA6B-5193-D6EDA2BB7383}"/>
          </ac:picMkLst>
        </pc:picChg>
      </pc:sldChg>
      <pc:sldChg chg="addSp delSp modSp mod">
        <pc:chgData name="Wouters Leen" userId="8d2314d5-9b06-4ce0-b5df-0098e107092f" providerId="ADAL" clId="{A833FF37-8A99-4680-B3BB-77E1EC64D6C4}" dt="2024-02-05T09:21:16.513" v="192"/>
        <pc:sldMkLst>
          <pc:docMk/>
          <pc:sldMk cId="0" sldId="268"/>
        </pc:sldMkLst>
        <pc:spChg chg="add mod">
          <ac:chgData name="Wouters Leen" userId="8d2314d5-9b06-4ce0-b5df-0098e107092f" providerId="ADAL" clId="{A833FF37-8A99-4680-B3BB-77E1EC64D6C4}" dt="2024-02-05T09:21:16.513" v="192"/>
          <ac:spMkLst>
            <pc:docMk/>
            <pc:sldMk cId="0" sldId="268"/>
            <ac:spMk id="2" creationId="{5A13FEF4-258A-F9C9-3534-A322E264986D}"/>
          </ac:spMkLst>
        </pc:spChg>
        <pc:spChg chg="mod">
          <ac:chgData name="Wouters Leen" userId="8d2314d5-9b06-4ce0-b5df-0098e107092f" providerId="ADAL" clId="{A833FF37-8A99-4680-B3BB-77E1EC64D6C4}" dt="2024-02-05T09:17:11.360" v="129" actId="1076"/>
          <ac:spMkLst>
            <pc:docMk/>
            <pc:sldMk cId="0" sldId="268"/>
            <ac:spMk id="10" creationId="{00000000-0000-0000-0000-000000000000}"/>
          </ac:spMkLst>
        </pc:spChg>
        <pc:picChg chg="del">
          <ac:chgData name="Wouters Leen" userId="8d2314d5-9b06-4ce0-b5df-0098e107092f" providerId="ADAL" clId="{A833FF37-8A99-4680-B3BB-77E1EC64D6C4}" dt="2024-02-05T09:18:51.151" v="138" actId="478"/>
          <ac:picMkLst>
            <pc:docMk/>
            <pc:sldMk cId="0" sldId="268"/>
            <ac:picMk id="17" creationId="{00000000-0000-0000-0000-000000000000}"/>
          </ac:picMkLst>
        </pc:picChg>
      </pc:sldChg>
      <pc:sldChg chg="addSp delSp modSp mod">
        <pc:chgData name="Wouters Leen" userId="8d2314d5-9b06-4ce0-b5df-0098e107092f" providerId="ADAL" clId="{A833FF37-8A99-4680-B3BB-77E1EC64D6C4}" dt="2024-02-05T09:23:56.702" v="214" actId="732"/>
        <pc:sldMkLst>
          <pc:docMk/>
          <pc:sldMk cId="0" sldId="269"/>
        </pc:sldMkLst>
        <pc:spChg chg="add mod">
          <ac:chgData name="Wouters Leen" userId="8d2314d5-9b06-4ce0-b5df-0098e107092f" providerId="ADAL" clId="{A833FF37-8A99-4680-B3BB-77E1EC64D6C4}" dt="2024-02-05T09:21:21.084" v="194"/>
          <ac:spMkLst>
            <pc:docMk/>
            <pc:sldMk cId="0" sldId="269"/>
            <ac:spMk id="2" creationId="{7CE394F4-8E4F-F6C6-8E06-DD19E20D6705}"/>
          </ac:spMkLst>
        </pc:spChg>
        <pc:spChg chg="mod">
          <ac:chgData name="Wouters Leen" userId="8d2314d5-9b06-4ce0-b5df-0098e107092f" providerId="ADAL" clId="{A833FF37-8A99-4680-B3BB-77E1EC64D6C4}" dt="2024-02-05T09:23:36.680" v="211" actId="14100"/>
          <ac:spMkLst>
            <pc:docMk/>
            <pc:sldMk cId="0" sldId="269"/>
            <ac:spMk id="10" creationId="{00000000-0000-0000-0000-000000000000}"/>
          </ac:spMkLst>
        </pc:spChg>
        <pc:picChg chg="del">
          <ac:chgData name="Wouters Leen" userId="8d2314d5-9b06-4ce0-b5df-0098e107092f" providerId="ADAL" clId="{A833FF37-8A99-4680-B3BB-77E1EC64D6C4}" dt="2024-02-05T09:18:58.639" v="140" actId="478"/>
          <ac:picMkLst>
            <pc:docMk/>
            <pc:sldMk cId="0" sldId="269"/>
            <ac:picMk id="5" creationId="{00000000-0000-0000-0000-000000000000}"/>
          </ac:picMkLst>
        </pc:picChg>
        <pc:picChg chg="mod modCrop">
          <ac:chgData name="Wouters Leen" userId="8d2314d5-9b06-4ce0-b5df-0098e107092f" providerId="ADAL" clId="{A833FF37-8A99-4680-B3BB-77E1EC64D6C4}" dt="2024-02-05T09:23:56.702" v="214" actId="732"/>
          <ac:picMkLst>
            <pc:docMk/>
            <pc:sldMk cId="0" sldId="269"/>
            <ac:picMk id="13" creationId="{D130DA42-7D05-BFEF-29FE-F958B1231AC4}"/>
          </ac:picMkLst>
        </pc:picChg>
      </pc:sldChg>
      <pc:sldChg chg="addSp delSp modSp mod">
        <pc:chgData name="Wouters Leen" userId="8d2314d5-9b06-4ce0-b5df-0098e107092f" providerId="ADAL" clId="{A833FF37-8A99-4680-B3BB-77E1EC64D6C4}" dt="2024-02-05T09:21:29.013" v="196"/>
        <pc:sldMkLst>
          <pc:docMk/>
          <pc:sldMk cId="0" sldId="270"/>
        </pc:sldMkLst>
        <pc:spChg chg="add mod">
          <ac:chgData name="Wouters Leen" userId="8d2314d5-9b06-4ce0-b5df-0098e107092f" providerId="ADAL" clId="{A833FF37-8A99-4680-B3BB-77E1EC64D6C4}" dt="2024-02-05T09:21:29.013" v="196"/>
          <ac:spMkLst>
            <pc:docMk/>
            <pc:sldMk cId="0" sldId="270"/>
            <ac:spMk id="6" creationId="{7C2C48A2-0730-DC7E-F3B1-65F5255698F0}"/>
          </ac:spMkLst>
        </pc:spChg>
        <pc:picChg chg="del">
          <ac:chgData name="Wouters Leen" userId="8d2314d5-9b06-4ce0-b5df-0098e107092f" providerId="ADAL" clId="{A833FF37-8A99-4680-B3BB-77E1EC64D6C4}" dt="2024-02-05T09:19:03.411" v="141" actId="478"/>
          <ac:picMkLst>
            <pc:docMk/>
            <pc:sldMk cId="0" sldId="270"/>
            <ac:picMk id="11" creationId="{00000000-0000-0000-0000-000000000000}"/>
          </ac:picMkLst>
        </pc:picChg>
      </pc:sldChg>
      <pc:sldChg chg="addSp modSp">
        <pc:chgData name="Wouters Leen" userId="8d2314d5-9b06-4ce0-b5df-0098e107092f" providerId="ADAL" clId="{A833FF37-8A99-4680-B3BB-77E1EC64D6C4}" dt="2024-02-05T09:22:05.771" v="197"/>
        <pc:sldMkLst>
          <pc:docMk/>
          <pc:sldMk cId="0" sldId="271"/>
        </pc:sldMkLst>
        <pc:spChg chg="add mod">
          <ac:chgData name="Wouters Leen" userId="8d2314d5-9b06-4ce0-b5df-0098e107092f" providerId="ADAL" clId="{A833FF37-8A99-4680-B3BB-77E1EC64D6C4}" dt="2024-02-05T09:22:05.771" v="197"/>
          <ac:spMkLst>
            <pc:docMk/>
            <pc:sldMk cId="0" sldId="271"/>
            <ac:spMk id="22" creationId="{2F107199-A952-FAFD-ED64-3C2DD5576597}"/>
          </ac:spMkLst>
        </pc:spChg>
      </pc:sldChg>
      <pc:sldChg chg="addSp modSp">
        <pc:chgData name="Wouters Leen" userId="8d2314d5-9b06-4ce0-b5df-0098e107092f" providerId="ADAL" clId="{A833FF37-8A99-4680-B3BB-77E1EC64D6C4}" dt="2024-02-05T09:24:29.822" v="217"/>
        <pc:sldMkLst>
          <pc:docMk/>
          <pc:sldMk cId="0" sldId="272"/>
        </pc:sldMkLst>
        <pc:spChg chg="add mod">
          <ac:chgData name="Wouters Leen" userId="8d2314d5-9b06-4ce0-b5df-0098e107092f" providerId="ADAL" clId="{A833FF37-8A99-4680-B3BB-77E1EC64D6C4}" dt="2024-02-05T09:24:29.822" v="217"/>
          <ac:spMkLst>
            <pc:docMk/>
            <pc:sldMk cId="0" sldId="272"/>
            <ac:spMk id="22" creationId="{E6AD13F6-6FB3-D489-E476-9A4ACC7ED1C4}"/>
          </ac:spMkLst>
        </pc:spChg>
      </pc:sldChg>
      <pc:sldChg chg="addSp modSp">
        <pc:chgData name="Wouters Leen" userId="8d2314d5-9b06-4ce0-b5df-0098e107092f" providerId="ADAL" clId="{A833FF37-8A99-4680-B3BB-77E1EC64D6C4}" dt="2024-02-05T09:22:12.056" v="199"/>
        <pc:sldMkLst>
          <pc:docMk/>
          <pc:sldMk cId="0" sldId="273"/>
        </pc:sldMkLst>
        <pc:spChg chg="add mod">
          <ac:chgData name="Wouters Leen" userId="8d2314d5-9b06-4ce0-b5df-0098e107092f" providerId="ADAL" clId="{A833FF37-8A99-4680-B3BB-77E1EC64D6C4}" dt="2024-02-05T09:22:12.056" v="199"/>
          <ac:spMkLst>
            <pc:docMk/>
            <pc:sldMk cId="0" sldId="273"/>
            <ac:spMk id="22" creationId="{370DAC64-E3E8-550A-66C1-C69846F6DAD6}"/>
          </ac:spMkLst>
        </pc:spChg>
      </pc:sldChg>
      <pc:sldChg chg="addSp modSp ord">
        <pc:chgData name="Wouters Leen" userId="8d2314d5-9b06-4ce0-b5df-0098e107092f" providerId="ADAL" clId="{A833FF37-8A99-4680-B3BB-77E1EC64D6C4}" dt="2024-02-05T09:22:15.141" v="202"/>
        <pc:sldMkLst>
          <pc:docMk/>
          <pc:sldMk cId="941031367" sldId="276"/>
        </pc:sldMkLst>
        <pc:spChg chg="add mod">
          <ac:chgData name="Wouters Leen" userId="8d2314d5-9b06-4ce0-b5df-0098e107092f" providerId="ADAL" clId="{A833FF37-8A99-4680-B3BB-77E1EC64D6C4}" dt="2024-02-05T09:22:15.141" v="202"/>
          <ac:spMkLst>
            <pc:docMk/>
            <pc:sldMk cId="941031367" sldId="276"/>
            <ac:spMk id="2" creationId="{9DF2EE80-7865-5D9E-5A0F-BF12C2F87662}"/>
          </ac:spMkLst>
        </pc:spChg>
      </pc:sldChg>
      <pc:sldChg chg="addSp modSp">
        <pc:chgData name="Wouters Leen" userId="8d2314d5-9b06-4ce0-b5df-0098e107092f" providerId="ADAL" clId="{A833FF37-8A99-4680-B3BB-77E1EC64D6C4}" dt="2024-02-05T09:22:33.644" v="205"/>
        <pc:sldMkLst>
          <pc:docMk/>
          <pc:sldMk cId="3900650230" sldId="277"/>
        </pc:sldMkLst>
        <pc:spChg chg="add mod">
          <ac:chgData name="Wouters Leen" userId="8d2314d5-9b06-4ce0-b5df-0098e107092f" providerId="ADAL" clId="{A833FF37-8A99-4680-B3BB-77E1EC64D6C4}" dt="2024-02-05T09:22:33.644" v="205"/>
          <ac:spMkLst>
            <pc:docMk/>
            <pc:sldMk cId="3900650230" sldId="277"/>
            <ac:spMk id="2" creationId="{B1F9B4B7-DCCD-9BDE-7A30-026B59EAFAFB}"/>
          </ac:spMkLst>
        </pc:spChg>
      </pc:sldChg>
      <pc:sldChg chg="addSp modSp">
        <pc:chgData name="Wouters Leen" userId="8d2314d5-9b06-4ce0-b5df-0098e107092f" providerId="ADAL" clId="{A833FF37-8A99-4680-B3BB-77E1EC64D6C4}" dt="2024-02-05T09:22:35.568" v="206"/>
        <pc:sldMkLst>
          <pc:docMk/>
          <pc:sldMk cId="1464452075" sldId="279"/>
        </pc:sldMkLst>
        <pc:spChg chg="add mod">
          <ac:chgData name="Wouters Leen" userId="8d2314d5-9b06-4ce0-b5df-0098e107092f" providerId="ADAL" clId="{A833FF37-8A99-4680-B3BB-77E1EC64D6C4}" dt="2024-02-05T09:22:35.568" v="206"/>
          <ac:spMkLst>
            <pc:docMk/>
            <pc:sldMk cId="1464452075" sldId="279"/>
            <ac:spMk id="2" creationId="{E93DD5E6-5F47-FEC2-41BC-A51F0128ABD7}"/>
          </ac:spMkLst>
        </pc:spChg>
      </pc:sldChg>
      <pc:sldChg chg="addSp modSp">
        <pc:chgData name="Wouters Leen" userId="8d2314d5-9b06-4ce0-b5df-0098e107092f" providerId="ADAL" clId="{A833FF37-8A99-4680-B3BB-77E1EC64D6C4}" dt="2024-02-05T09:22:08.507" v="198"/>
        <pc:sldMkLst>
          <pc:docMk/>
          <pc:sldMk cId="929945704" sldId="280"/>
        </pc:sldMkLst>
        <pc:spChg chg="add mod">
          <ac:chgData name="Wouters Leen" userId="8d2314d5-9b06-4ce0-b5df-0098e107092f" providerId="ADAL" clId="{A833FF37-8A99-4680-B3BB-77E1EC64D6C4}" dt="2024-02-05T09:22:08.507" v="198"/>
          <ac:spMkLst>
            <pc:docMk/>
            <pc:sldMk cId="929945704" sldId="280"/>
            <ac:spMk id="22" creationId="{EB8FEBA6-ED6E-D110-20EE-2EB666AD8A23}"/>
          </ac:spMkLst>
        </pc:spChg>
      </pc:sldChg>
      <pc:sldChg chg="addSp modSp">
        <pc:chgData name="Wouters Leen" userId="8d2314d5-9b06-4ce0-b5df-0098e107092f" providerId="ADAL" clId="{A833FF37-8A99-4680-B3BB-77E1EC64D6C4}" dt="2024-02-05T09:20:11.600" v="173"/>
        <pc:sldMkLst>
          <pc:docMk/>
          <pc:sldMk cId="0" sldId="281"/>
        </pc:sldMkLst>
        <pc:spChg chg="add mod">
          <ac:chgData name="Wouters Leen" userId="8d2314d5-9b06-4ce0-b5df-0098e107092f" providerId="ADAL" clId="{A833FF37-8A99-4680-B3BB-77E1EC64D6C4}" dt="2024-02-05T09:20:11.600" v="173"/>
          <ac:spMkLst>
            <pc:docMk/>
            <pc:sldMk cId="0" sldId="281"/>
            <ac:spMk id="6" creationId="{0F54F448-DDF0-6497-0C2D-9C097290DECF}"/>
          </ac:spMkLst>
        </pc:spChg>
      </pc:sldChg>
      <pc:sldChg chg="addSp modSp mod">
        <pc:chgData name="Wouters Leen" userId="8d2314d5-9b06-4ce0-b5df-0098e107092f" providerId="ADAL" clId="{A833FF37-8A99-4680-B3BB-77E1EC64D6C4}" dt="2024-02-05T09:22:52.934" v="207" actId="14100"/>
        <pc:sldMkLst>
          <pc:docMk/>
          <pc:sldMk cId="0" sldId="282"/>
        </pc:sldMkLst>
        <pc:spChg chg="mod">
          <ac:chgData name="Wouters Leen" userId="8d2314d5-9b06-4ce0-b5df-0098e107092f" providerId="ADAL" clId="{A833FF37-8A99-4680-B3BB-77E1EC64D6C4}" dt="2024-02-05T09:22:52.934" v="207" actId="14100"/>
          <ac:spMkLst>
            <pc:docMk/>
            <pc:sldMk cId="0" sldId="282"/>
            <ac:spMk id="2" creationId="{00000000-0000-0000-0000-000000000000}"/>
          </ac:spMkLst>
        </pc:spChg>
        <pc:spChg chg="add mod">
          <ac:chgData name="Wouters Leen" userId="8d2314d5-9b06-4ce0-b5df-0098e107092f" providerId="ADAL" clId="{A833FF37-8A99-4680-B3BB-77E1EC64D6C4}" dt="2024-02-05T09:20:24.755" v="176"/>
          <ac:spMkLst>
            <pc:docMk/>
            <pc:sldMk cId="0" sldId="282"/>
            <ac:spMk id="7" creationId="{2966C508-4137-FB39-DA45-AE0D4BE0A99E}"/>
          </ac:spMkLst>
        </pc:spChg>
      </pc:sldChg>
      <pc:sldChg chg="addSp modSp mod">
        <pc:chgData name="Wouters Leen" userId="8d2314d5-9b06-4ce0-b5df-0098e107092f" providerId="ADAL" clId="{A833FF37-8A99-4680-B3BB-77E1EC64D6C4}" dt="2024-02-05T09:23:10.577" v="209" actId="14100"/>
        <pc:sldMkLst>
          <pc:docMk/>
          <pc:sldMk cId="0" sldId="283"/>
        </pc:sldMkLst>
        <pc:spChg chg="mod">
          <ac:chgData name="Wouters Leen" userId="8d2314d5-9b06-4ce0-b5df-0098e107092f" providerId="ADAL" clId="{A833FF37-8A99-4680-B3BB-77E1EC64D6C4}" dt="2024-02-05T09:23:10.577" v="209" actId="14100"/>
          <ac:spMkLst>
            <pc:docMk/>
            <pc:sldMk cId="0" sldId="283"/>
            <ac:spMk id="2" creationId="{00000000-0000-0000-0000-000000000000}"/>
          </ac:spMkLst>
        </pc:spChg>
        <pc:spChg chg="add mod">
          <ac:chgData name="Wouters Leen" userId="8d2314d5-9b06-4ce0-b5df-0098e107092f" providerId="ADAL" clId="{A833FF37-8A99-4680-B3BB-77E1EC64D6C4}" dt="2024-02-05T09:20:46.154" v="182"/>
          <ac:spMkLst>
            <pc:docMk/>
            <pc:sldMk cId="0" sldId="283"/>
            <ac:spMk id="7" creationId="{B76CEF4A-B774-DA19-E67C-DBC432B22BE0}"/>
          </ac:spMkLst>
        </pc:spChg>
      </pc:sldChg>
      <pc:sldChg chg="addSp delSp modSp mod">
        <pc:chgData name="Wouters Leen" userId="8d2314d5-9b06-4ce0-b5df-0098e107092f" providerId="ADAL" clId="{A833FF37-8A99-4680-B3BB-77E1EC64D6C4}" dt="2024-02-05T09:21:06.213" v="189"/>
        <pc:sldMkLst>
          <pc:docMk/>
          <pc:sldMk cId="0" sldId="284"/>
        </pc:sldMkLst>
        <pc:spChg chg="add mod">
          <ac:chgData name="Wouters Leen" userId="8d2314d5-9b06-4ce0-b5df-0098e107092f" providerId="ADAL" clId="{A833FF37-8A99-4680-B3BB-77E1EC64D6C4}" dt="2024-02-05T09:21:06.213" v="189"/>
          <ac:spMkLst>
            <pc:docMk/>
            <pc:sldMk cId="0" sldId="284"/>
            <ac:spMk id="17" creationId="{CC759B4D-2859-912D-A73D-9A1BC41E753A}"/>
          </ac:spMkLst>
        </pc:spChg>
        <pc:picChg chg="del">
          <ac:chgData name="Wouters Leen" userId="8d2314d5-9b06-4ce0-b5df-0098e107092f" providerId="ADAL" clId="{A833FF37-8A99-4680-B3BB-77E1EC64D6C4}" dt="2024-02-05T09:18:41.907" v="136" actId="478"/>
          <ac:picMkLst>
            <pc:docMk/>
            <pc:sldMk cId="0" sldId="284"/>
            <ac:picMk id="15" creationId="{E0158E97-3CF4-731F-1DD0-66582686B02B}"/>
          </ac:picMkLst>
        </pc:picChg>
      </pc:sldChg>
      <pc:sldChg chg="addSp modSp mod">
        <pc:chgData name="Wouters Leen" userId="8d2314d5-9b06-4ce0-b5df-0098e107092f" providerId="ADAL" clId="{A833FF37-8A99-4680-B3BB-77E1EC64D6C4}" dt="2024-02-05T09:23:25.487" v="210" actId="14100"/>
        <pc:sldMkLst>
          <pc:docMk/>
          <pc:sldMk cId="0" sldId="285"/>
        </pc:sldMkLst>
        <pc:spChg chg="mod">
          <ac:chgData name="Wouters Leen" userId="8d2314d5-9b06-4ce0-b5df-0098e107092f" providerId="ADAL" clId="{A833FF37-8A99-4680-B3BB-77E1EC64D6C4}" dt="2024-02-05T09:23:25.487" v="210" actId="14100"/>
          <ac:spMkLst>
            <pc:docMk/>
            <pc:sldMk cId="0" sldId="285"/>
            <ac:spMk id="2" creationId="{00000000-0000-0000-0000-000000000000}"/>
          </ac:spMkLst>
        </pc:spChg>
        <pc:spChg chg="add mod">
          <ac:chgData name="Wouters Leen" userId="8d2314d5-9b06-4ce0-b5df-0098e107092f" providerId="ADAL" clId="{A833FF37-8A99-4680-B3BB-77E1EC64D6C4}" dt="2024-02-05T09:21:09.579" v="190"/>
          <ac:spMkLst>
            <pc:docMk/>
            <pc:sldMk cId="0" sldId="285"/>
            <ac:spMk id="8" creationId="{B0C984B1-4228-E16E-A5FF-BBEC6E9DBD98}"/>
          </ac:spMkLst>
        </pc:spChg>
      </pc:sldChg>
      <pc:sldChg chg="addSp delSp modSp mod">
        <pc:chgData name="Wouters Leen" userId="8d2314d5-9b06-4ce0-b5df-0098e107092f" providerId="ADAL" clId="{A833FF37-8A99-4680-B3BB-77E1EC64D6C4}" dt="2024-02-05T09:24:12.077" v="216" actId="478"/>
        <pc:sldMkLst>
          <pc:docMk/>
          <pc:sldMk cId="1517002639" sldId="286"/>
        </pc:sldMkLst>
        <pc:spChg chg="del">
          <ac:chgData name="Wouters Leen" userId="8d2314d5-9b06-4ce0-b5df-0098e107092f" providerId="ADAL" clId="{A833FF37-8A99-4680-B3BB-77E1EC64D6C4}" dt="2024-02-05T09:24:12.077" v="216" actId="478"/>
          <ac:spMkLst>
            <pc:docMk/>
            <pc:sldMk cId="1517002639" sldId="286"/>
            <ac:spMk id="4" creationId="{00000000-0000-0000-0000-000000000000}"/>
          </ac:spMkLst>
        </pc:spChg>
        <pc:spChg chg="del">
          <ac:chgData name="Wouters Leen" userId="8d2314d5-9b06-4ce0-b5df-0098e107092f" providerId="ADAL" clId="{A833FF37-8A99-4680-B3BB-77E1EC64D6C4}" dt="2024-02-05T09:24:06.194" v="215" actId="478"/>
          <ac:spMkLst>
            <pc:docMk/>
            <pc:sldMk cId="1517002639" sldId="286"/>
            <ac:spMk id="5" creationId="{00000000-0000-0000-0000-000000000000}"/>
          </ac:spMkLst>
        </pc:spChg>
        <pc:spChg chg="add mod">
          <ac:chgData name="Wouters Leen" userId="8d2314d5-9b06-4ce0-b5df-0098e107092f" providerId="ADAL" clId="{A833FF37-8A99-4680-B3BB-77E1EC64D6C4}" dt="2024-02-05T09:21:23.684" v="195"/>
          <ac:spMkLst>
            <pc:docMk/>
            <pc:sldMk cId="1517002639" sldId="286"/>
            <ac:spMk id="8" creationId="{C74691E9-BA44-E202-DB49-154752494B17}"/>
          </ac:spMkLst>
        </pc:spChg>
      </pc:sldChg>
      <pc:sldChg chg="addSp delSp modSp mod modNotesTx">
        <pc:chgData name="Wouters Leen" userId="8d2314d5-9b06-4ce0-b5df-0098e107092f" providerId="ADAL" clId="{A833FF37-8A99-4680-B3BB-77E1EC64D6C4}" dt="2024-02-05T09:23:01.403" v="208" actId="478"/>
        <pc:sldMkLst>
          <pc:docMk/>
          <pc:sldMk cId="2801922822" sldId="287"/>
        </pc:sldMkLst>
        <pc:spChg chg="mod">
          <ac:chgData name="Wouters Leen" userId="8d2314d5-9b06-4ce0-b5df-0098e107092f" providerId="ADAL" clId="{A833FF37-8A99-4680-B3BB-77E1EC64D6C4}" dt="2024-02-05T09:07:40.002" v="10" actId="1076"/>
          <ac:spMkLst>
            <pc:docMk/>
            <pc:sldMk cId="2801922822" sldId="287"/>
            <ac:spMk id="6" creationId="{00000000-0000-0000-0000-000000000000}"/>
          </ac:spMkLst>
        </pc:spChg>
        <pc:spChg chg="mod">
          <ac:chgData name="Wouters Leen" userId="8d2314d5-9b06-4ce0-b5df-0098e107092f" providerId="ADAL" clId="{A833FF37-8A99-4680-B3BB-77E1EC64D6C4}" dt="2024-02-05T09:07:56.657" v="13" actId="1076"/>
          <ac:spMkLst>
            <pc:docMk/>
            <pc:sldMk cId="2801922822" sldId="287"/>
            <ac:spMk id="9" creationId="{00000000-0000-0000-0000-000000000000}"/>
          </ac:spMkLst>
        </pc:spChg>
        <pc:spChg chg="mod">
          <ac:chgData name="Wouters Leen" userId="8d2314d5-9b06-4ce0-b5df-0098e107092f" providerId="ADAL" clId="{A833FF37-8A99-4680-B3BB-77E1EC64D6C4}" dt="2024-02-05T09:08:58.730" v="15" actId="20577"/>
          <ac:spMkLst>
            <pc:docMk/>
            <pc:sldMk cId="2801922822" sldId="287"/>
            <ac:spMk id="21" creationId="{00000000-0000-0000-0000-000000000000}"/>
          </ac:spMkLst>
        </pc:spChg>
        <pc:spChg chg="mod">
          <ac:chgData name="Wouters Leen" userId="8d2314d5-9b06-4ce0-b5df-0098e107092f" providerId="ADAL" clId="{A833FF37-8A99-4680-B3BB-77E1EC64D6C4}" dt="2024-02-05T09:07:25.016" v="8" actId="1076"/>
          <ac:spMkLst>
            <pc:docMk/>
            <pc:sldMk cId="2801922822" sldId="287"/>
            <ac:spMk id="28" creationId="{906F2E44-E3DD-86A9-2C6F-D3E65884E3C6}"/>
          </ac:spMkLst>
        </pc:spChg>
        <pc:spChg chg="add mod">
          <ac:chgData name="Wouters Leen" userId="8d2314d5-9b06-4ce0-b5df-0098e107092f" providerId="ADAL" clId="{A833FF37-8A99-4680-B3BB-77E1EC64D6C4}" dt="2024-02-05T09:20:39.808" v="180"/>
          <ac:spMkLst>
            <pc:docMk/>
            <pc:sldMk cId="2801922822" sldId="287"/>
            <ac:spMk id="29" creationId="{500D5BB1-47DD-EF24-9134-B7F5C638B708}"/>
          </ac:spMkLst>
        </pc:spChg>
        <pc:grpChg chg="mod">
          <ac:chgData name="Wouters Leen" userId="8d2314d5-9b06-4ce0-b5df-0098e107092f" providerId="ADAL" clId="{A833FF37-8A99-4680-B3BB-77E1EC64D6C4}" dt="2024-02-05T09:07:51.007" v="12" actId="1076"/>
          <ac:grpSpMkLst>
            <pc:docMk/>
            <pc:sldMk cId="2801922822" sldId="287"/>
            <ac:grpSpMk id="5" creationId="{00000000-0000-0000-0000-000000000000}"/>
          </ac:grpSpMkLst>
        </pc:grpChg>
        <pc:picChg chg="del">
          <ac:chgData name="Wouters Leen" userId="8d2314d5-9b06-4ce0-b5df-0098e107092f" providerId="ADAL" clId="{A833FF37-8A99-4680-B3BB-77E1EC64D6C4}" dt="2024-02-05T09:23:01.403" v="208" actId="478"/>
          <ac:picMkLst>
            <pc:docMk/>
            <pc:sldMk cId="2801922822" sldId="287"/>
            <ac:picMk id="27" creationId="{DEA85BF6-50F6-C09B-326F-B865EF4FC82D}"/>
          </ac:picMkLst>
        </pc:picChg>
      </pc:sldChg>
      <pc:sldChg chg="addSp delSp modSp mod">
        <pc:chgData name="Wouters Leen" userId="8d2314d5-9b06-4ce0-b5df-0098e107092f" providerId="ADAL" clId="{A833FF37-8A99-4680-B3BB-77E1EC64D6C4}" dt="2024-02-05T09:20:51.401" v="184"/>
        <pc:sldMkLst>
          <pc:docMk/>
          <pc:sldMk cId="0" sldId="291"/>
        </pc:sldMkLst>
        <pc:spChg chg="add mod">
          <ac:chgData name="Wouters Leen" userId="8d2314d5-9b06-4ce0-b5df-0098e107092f" providerId="ADAL" clId="{A833FF37-8A99-4680-B3BB-77E1EC64D6C4}" dt="2024-02-05T09:20:51.401" v="184"/>
          <ac:spMkLst>
            <pc:docMk/>
            <pc:sldMk cId="0" sldId="291"/>
            <ac:spMk id="21" creationId="{FB4A20F8-B03F-4417-479A-F6C25E6F72BC}"/>
          </ac:spMkLst>
        </pc:spChg>
        <pc:picChg chg="del">
          <ac:chgData name="Wouters Leen" userId="8d2314d5-9b06-4ce0-b5df-0098e107092f" providerId="ADAL" clId="{A833FF37-8A99-4680-B3BB-77E1EC64D6C4}" dt="2024-02-05T09:18:21.460" v="131" actId="478"/>
          <ac:picMkLst>
            <pc:docMk/>
            <pc:sldMk cId="0" sldId="291"/>
            <ac:picMk id="18" creationId="{3287E31E-0F3A-0BE6-7EF3-8C5F9ED2A15B}"/>
          </ac:picMkLst>
        </pc:picChg>
      </pc:sldChg>
      <pc:sldChg chg="addSp delSp modSp mod">
        <pc:chgData name="Wouters Leen" userId="8d2314d5-9b06-4ce0-b5df-0098e107092f" providerId="ADAL" clId="{A833FF37-8A99-4680-B3BB-77E1EC64D6C4}" dt="2024-02-05T09:20:58.238" v="186"/>
        <pc:sldMkLst>
          <pc:docMk/>
          <pc:sldMk cId="0" sldId="292"/>
        </pc:sldMkLst>
        <pc:spChg chg="add mod">
          <ac:chgData name="Wouters Leen" userId="8d2314d5-9b06-4ce0-b5df-0098e107092f" providerId="ADAL" clId="{A833FF37-8A99-4680-B3BB-77E1EC64D6C4}" dt="2024-02-05T09:20:58.238" v="186"/>
          <ac:spMkLst>
            <pc:docMk/>
            <pc:sldMk cId="0" sldId="292"/>
            <ac:spMk id="25" creationId="{D13E8F25-A4C0-5F35-4C59-39D2590DC0DC}"/>
          </ac:spMkLst>
        </pc:spChg>
        <pc:picChg chg="del">
          <ac:chgData name="Wouters Leen" userId="8d2314d5-9b06-4ce0-b5df-0098e107092f" providerId="ADAL" clId="{A833FF37-8A99-4680-B3BB-77E1EC64D6C4}" dt="2024-02-05T09:18:28.443" v="133" actId="478"/>
          <ac:picMkLst>
            <pc:docMk/>
            <pc:sldMk cId="0" sldId="292"/>
            <ac:picMk id="24" creationId="{69D2D46F-6BC2-74F8-EDF0-46F7D8568FE3}"/>
          </ac:picMkLst>
        </pc:picChg>
      </pc:sldChg>
      <pc:sldChg chg="addSp delSp modSp mod">
        <pc:chgData name="Wouters Leen" userId="8d2314d5-9b06-4ce0-b5df-0098e107092f" providerId="ADAL" clId="{A833FF37-8A99-4680-B3BB-77E1EC64D6C4}" dt="2024-02-05T09:21:03.577" v="188"/>
        <pc:sldMkLst>
          <pc:docMk/>
          <pc:sldMk cId="0" sldId="293"/>
        </pc:sldMkLst>
        <pc:spChg chg="mod">
          <ac:chgData name="Wouters Leen" userId="8d2314d5-9b06-4ce0-b5df-0098e107092f" providerId="ADAL" clId="{A833FF37-8A99-4680-B3BB-77E1EC64D6C4}" dt="2024-02-05T09:16:21.483" v="124" actId="5793"/>
          <ac:spMkLst>
            <pc:docMk/>
            <pc:sldMk cId="0" sldId="293"/>
            <ac:spMk id="30" creationId="{00000000-0000-0000-0000-000000000000}"/>
          </ac:spMkLst>
        </pc:spChg>
        <pc:spChg chg="mod">
          <ac:chgData name="Wouters Leen" userId="8d2314d5-9b06-4ce0-b5df-0098e107092f" providerId="ADAL" clId="{A833FF37-8A99-4680-B3BB-77E1EC64D6C4}" dt="2024-02-05T09:16:24.162" v="125" actId="20577"/>
          <ac:spMkLst>
            <pc:docMk/>
            <pc:sldMk cId="0" sldId="293"/>
            <ac:spMk id="32" creationId="{00000000-0000-0000-0000-000000000000}"/>
          </ac:spMkLst>
        </pc:spChg>
        <pc:spChg chg="mod">
          <ac:chgData name="Wouters Leen" userId="8d2314d5-9b06-4ce0-b5df-0098e107092f" providerId="ADAL" clId="{A833FF37-8A99-4680-B3BB-77E1EC64D6C4}" dt="2024-02-05T09:16:26.756" v="126" actId="20577"/>
          <ac:spMkLst>
            <pc:docMk/>
            <pc:sldMk cId="0" sldId="293"/>
            <ac:spMk id="34" creationId="{00000000-0000-0000-0000-000000000000}"/>
          </ac:spMkLst>
        </pc:spChg>
        <pc:spChg chg="add mod">
          <ac:chgData name="Wouters Leen" userId="8d2314d5-9b06-4ce0-b5df-0098e107092f" providerId="ADAL" clId="{A833FF37-8A99-4680-B3BB-77E1EC64D6C4}" dt="2024-02-05T09:21:03.577" v="188"/>
          <ac:spMkLst>
            <pc:docMk/>
            <pc:sldMk cId="0" sldId="293"/>
            <ac:spMk id="39" creationId="{414F1443-3744-C432-566D-FF6A980D3A0C}"/>
          </ac:spMkLst>
        </pc:spChg>
        <pc:picChg chg="del">
          <ac:chgData name="Wouters Leen" userId="8d2314d5-9b06-4ce0-b5df-0098e107092f" providerId="ADAL" clId="{A833FF37-8A99-4680-B3BB-77E1EC64D6C4}" dt="2024-02-05T09:18:38.354" v="135" actId="478"/>
          <ac:picMkLst>
            <pc:docMk/>
            <pc:sldMk cId="0" sldId="293"/>
            <ac:picMk id="38" creationId="{0DEE21BE-7114-CBFF-38DD-9155132C0F52}"/>
          </ac:picMkLst>
        </pc:picChg>
      </pc:sldChg>
      <pc:sldChg chg="addSp delSp modSp mod">
        <pc:chgData name="Wouters Leen" userId="8d2314d5-9b06-4ce0-b5df-0098e107092f" providerId="ADAL" clId="{A833FF37-8A99-4680-B3BB-77E1EC64D6C4}" dt="2024-02-05T09:21:18.562" v="193"/>
        <pc:sldMkLst>
          <pc:docMk/>
          <pc:sldMk cId="0" sldId="294"/>
        </pc:sldMkLst>
        <pc:spChg chg="add mod">
          <ac:chgData name="Wouters Leen" userId="8d2314d5-9b06-4ce0-b5df-0098e107092f" providerId="ADAL" clId="{A833FF37-8A99-4680-B3BB-77E1EC64D6C4}" dt="2024-02-05T09:21:18.562" v="193"/>
          <ac:spMkLst>
            <pc:docMk/>
            <pc:sldMk cId="0" sldId="294"/>
            <ac:spMk id="28" creationId="{BABD68D6-A504-056A-83C7-55D7787166A4}"/>
          </ac:spMkLst>
        </pc:spChg>
        <pc:picChg chg="del">
          <ac:chgData name="Wouters Leen" userId="8d2314d5-9b06-4ce0-b5df-0098e107092f" providerId="ADAL" clId="{A833FF37-8A99-4680-B3BB-77E1EC64D6C4}" dt="2024-02-05T09:18:54.478" v="139" actId="478"/>
          <ac:picMkLst>
            <pc:docMk/>
            <pc:sldMk cId="0" sldId="294"/>
            <ac:picMk id="26" creationId="{6777F816-F166-EB54-3F0C-52748A4A2E2E}"/>
          </ac:picMkLst>
        </pc:picChg>
      </pc:sldChg>
      <pc:sldChg chg="addSp modSp">
        <pc:chgData name="Wouters Leen" userId="8d2314d5-9b06-4ce0-b5df-0098e107092f" providerId="ADAL" clId="{A833FF37-8A99-4680-B3BB-77E1EC64D6C4}" dt="2024-02-05T09:20:43.234" v="181"/>
        <pc:sldMkLst>
          <pc:docMk/>
          <pc:sldMk cId="0" sldId="296"/>
        </pc:sldMkLst>
        <pc:spChg chg="add mod">
          <ac:chgData name="Wouters Leen" userId="8d2314d5-9b06-4ce0-b5df-0098e107092f" providerId="ADAL" clId="{A833FF37-8A99-4680-B3BB-77E1EC64D6C4}" dt="2024-02-05T09:20:43.234" v="181"/>
          <ac:spMkLst>
            <pc:docMk/>
            <pc:sldMk cId="0" sldId="296"/>
            <ac:spMk id="22" creationId="{02E0CEBE-3BFD-EAA7-EC73-5D3DCECC9EA6}"/>
          </ac:spMkLst>
        </pc:spChg>
      </pc:sldChg>
      <pc:sldChg chg="add del setBg">
        <pc:chgData name="Wouters Leen" userId="8d2314d5-9b06-4ce0-b5df-0098e107092f" providerId="ADAL" clId="{A833FF37-8A99-4680-B3BB-77E1EC64D6C4}" dt="2024-02-05T09:22:25.265" v="204"/>
        <pc:sldMkLst>
          <pc:docMk/>
          <pc:sldMk cId="2105914682" sldId="297"/>
        </pc:sldMkLst>
      </pc:sldChg>
    </pc:docChg>
  </pc:docChgLst>
  <pc:docChgLst>
    <pc:chgData name="Christophe Thoen" userId="ee9f60d0-d9ee-497a-9416-2a67dad23809" providerId="ADAL" clId="{0DD66C55-71FE-4446-9AB8-7C7A16824D3D}"/>
    <pc:docChg chg="modSld">
      <pc:chgData name="Christophe Thoen" userId="ee9f60d0-d9ee-497a-9416-2a67dad23809" providerId="ADAL" clId="{0DD66C55-71FE-4446-9AB8-7C7A16824D3D}" dt="2024-02-05T09:50:57.541" v="3" actId="1076"/>
      <pc:docMkLst>
        <pc:docMk/>
      </pc:docMkLst>
      <pc:sldChg chg="addSp modSp mod">
        <pc:chgData name="Christophe Thoen" userId="ee9f60d0-d9ee-497a-9416-2a67dad23809" providerId="ADAL" clId="{0DD66C55-71FE-4446-9AB8-7C7A16824D3D}" dt="2024-02-05T09:50:57.541" v="3" actId="1076"/>
        <pc:sldMkLst>
          <pc:docMk/>
          <pc:sldMk cId="0" sldId="256"/>
        </pc:sldMkLst>
        <pc:picChg chg="add mod">
          <ac:chgData name="Christophe Thoen" userId="ee9f60d0-d9ee-497a-9416-2a67dad23809" providerId="ADAL" clId="{0DD66C55-71FE-4446-9AB8-7C7A16824D3D}" dt="2024-02-05T09:50:57.541" v="3" actId="1076"/>
          <ac:picMkLst>
            <pc:docMk/>
            <pc:sldMk cId="0" sldId="256"/>
            <ac:picMk id="9" creationId="{72FD2E06-FEDB-35AF-706E-D472099C4E36}"/>
          </ac:picMkLst>
        </pc:picChg>
      </pc:sldChg>
    </pc:docChg>
  </pc:docChgLst>
  <pc:docChgLst>
    <pc:chgData name="Guy Donckers" userId="19d4ad7b-767b-474a-8842-8c4458a6b812" providerId="ADAL" clId="{0CEAB7AC-73B5-4815-BEF7-CB9DAEFAE0B9}"/>
    <pc:docChg chg="modSld">
      <pc:chgData name="Guy Donckers" userId="19d4ad7b-767b-474a-8842-8c4458a6b812" providerId="ADAL" clId="{0CEAB7AC-73B5-4815-BEF7-CB9DAEFAE0B9}" dt="2024-03-26T09:03:33.498" v="11" actId="1076"/>
      <pc:docMkLst>
        <pc:docMk/>
      </pc:docMkLst>
      <pc:sldChg chg="modSp">
        <pc:chgData name="Guy Donckers" userId="19d4ad7b-767b-474a-8842-8c4458a6b812" providerId="ADAL" clId="{0CEAB7AC-73B5-4815-BEF7-CB9DAEFAE0B9}" dt="2024-03-26T09:00:31.232" v="2" actId="14826"/>
        <pc:sldMkLst>
          <pc:docMk/>
          <pc:sldMk cId="0" sldId="256"/>
        </pc:sldMkLst>
        <pc:picChg chg="mod">
          <ac:chgData name="Guy Donckers" userId="19d4ad7b-767b-474a-8842-8c4458a6b812" providerId="ADAL" clId="{0CEAB7AC-73B5-4815-BEF7-CB9DAEFAE0B9}" dt="2024-03-26T09:00:31.232" v="2" actId="14826"/>
          <ac:picMkLst>
            <pc:docMk/>
            <pc:sldMk cId="0" sldId="256"/>
            <ac:picMk id="9" creationId="{72FD2E06-FEDB-35AF-706E-D472099C4E36}"/>
          </ac:picMkLst>
        </pc:picChg>
      </pc:sldChg>
      <pc:sldChg chg="addSp modSp mod">
        <pc:chgData name="Guy Donckers" userId="19d4ad7b-767b-474a-8842-8c4458a6b812" providerId="ADAL" clId="{0CEAB7AC-73B5-4815-BEF7-CB9DAEFAE0B9}" dt="2024-03-26T09:03:33.498" v="11" actId="1076"/>
        <pc:sldMkLst>
          <pc:docMk/>
          <pc:sldMk cId="0" sldId="274"/>
        </pc:sldMkLst>
        <pc:picChg chg="mod">
          <ac:chgData name="Guy Donckers" userId="19d4ad7b-767b-474a-8842-8c4458a6b812" providerId="ADAL" clId="{0CEAB7AC-73B5-4815-BEF7-CB9DAEFAE0B9}" dt="2024-03-26T09:03:28.352" v="10" actId="1076"/>
          <ac:picMkLst>
            <pc:docMk/>
            <pc:sldMk cId="0" sldId="274"/>
            <ac:picMk id="4" creationId="{68D5CF6E-42C5-4CB9-F5C4-60CE902081B0}"/>
          </ac:picMkLst>
        </pc:picChg>
        <pc:picChg chg="add mod">
          <ac:chgData name="Guy Donckers" userId="19d4ad7b-767b-474a-8842-8c4458a6b812" providerId="ADAL" clId="{0CEAB7AC-73B5-4815-BEF7-CB9DAEFAE0B9}" dt="2024-03-26T09:03:33.498" v="11" actId="1076"/>
          <ac:picMkLst>
            <pc:docMk/>
            <pc:sldMk cId="0" sldId="274"/>
            <ac:picMk id="6" creationId="{A0C2D115-9B25-D99B-B569-195BE7FD86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elastingen.fenb.be/ui/public/vkb/simulat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12869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56663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br>
              <a:rPr lang="nl-BE" dirty="0"/>
            </a:br>
            <a:r>
              <a:rPr lang="nl-BE" b="0" i="0" dirty="0">
                <a:solidFill>
                  <a:srgbClr val="374151"/>
                </a:solidFill>
                <a:effectLst/>
                <a:latin typeface="Söhne"/>
              </a:rPr>
              <a:t>Optionele dia (niet essentieel voor de einddoelen van het financieel-economisch vak en daarom </a:t>
            </a:r>
            <a:r>
              <a:rPr lang="nl-BE" b="0" i="0" dirty="0" err="1">
                <a:solidFill>
                  <a:srgbClr val="374151"/>
                </a:solidFill>
                <a:effectLst/>
                <a:latin typeface="Söhne"/>
              </a:rPr>
              <a:t>verwijderbaar</a:t>
            </a:r>
            <a:r>
              <a:rPr lang="nl-BE" b="0" i="0" dirty="0">
                <a:solidFill>
                  <a:srgbClr val="374151"/>
                </a:solidFill>
                <a:effectLst/>
                <a:latin typeface="Söhne"/>
              </a:rPr>
              <a:t>)</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67457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br>
              <a:rPr lang="nl-BE" dirty="0"/>
            </a:br>
            <a:r>
              <a:rPr lang="nl-BE" b="0" i="0" dirty="0">
                <a:solidFill>
                  <a:srgbClr val="374151"/>
                </a:solidFill>
                <a:effectLst/>
                <a:latin typeface="Söhne"/>
              </a:rPr>
              <a:t>Optionele dia (niet essentieel voor de einddoelen van het financieel-economisch vak en daarom </a:t>
            </a:r>
            <a:r>
              <a:rPr lang="nl-BE" b="0" i="0" dirty="0" err="1">
                <a:solidFill>
                  <a:srgbClr val="374151"/>
                </a:solidFill>
                <a:effectLst/>
                <a:latin typeface="Söhne"/>
              </a:rPr>
              <a:t>verwijderbaar</a:t>
            </a:r>
            <a:r>
              <a:rPr lang="nl-BE" b="0" i="0" dirty="0">
                <a:solidFill>
                  <a:srgbClr val="374151"/>
                </a:solidFill>
                <a:effectLst/>
                <a:latin typeface="Söhne"/>
              </a:rPr>
              <a:t>)</a:t>
            </a:r>
            <a:endParaRPr lang="nl-BE" dirty="0"/>
          </a:p>
          <a:p>
            <a:endParaRPr lang="nl-BE" dirty="0"/>
          </a:p>
          <a:p>
            <a:r>
              <a:rPr lang="nl-BE" dirty="0"/>
              <a:t>Fietser andere regeling dan aanrijding 2 motorrijtuigen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602876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dirty="0"/>
              <a:t>Zou je er ‘s nachts wakker van liggen dat je spaarpotje ineens minder waard wordt.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227099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rtl="0">
              <a:buFont typeface="Arial" panose="020B0604020202020204" pitchFamily="34" charset="0"/>
              <a:buNone/>
            </a:pPr>
            <a:r>
              <a:rPr lang="nl-BE" dirty="0"/>
              <a:t>Activeren:</a:t>
            </a:r>
          </a:p>
          <a:p>
            <a:pPr rtl="0">
              <a:buFont typeface="Arial" panose="020B0604020202020204" pitchFamily="34" charset="0"/>
              <a:buNone/>
            </a:pPr>
            <a:r>
              <a:rPr lang="nl-BE" dirty="0"/>
              <a:t>- Laat elke student een reactie op de stelling schrijven op een kaartje.</a:t>
            </a:r>
          </a:p>
          <a:p>
            <a:pPr rtl="0">
              <a:buFont typeface="Arial" panose="020B0604020202020204" pitchFamily="34" charset="0"/>
              <a:buNone/>
            </a:pPr>
            <a:r>
              <a:rPr lang="nl-BE" dirty="0"/>
              <a:t>- Laat ze daarna hun kaartje ruilen met een klasgenoot en bespreek de ontvangen reactie.</a:t>
            </a:r>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1169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63838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b="1" i="0" dirty="0">
                <a:effectLst/>
                <a:latin typeface="Söhne"/>
              </a:rPr>
              <a:t>Discussie Stimuleren:</a:t>
            </a:r>
          </a:p>
          <a:p>
            <a:endParaRPr lang="nl-BE" b="1" i="0" dirty="0">
              <a:effectLst/>
              <a:latin typeface="Söhne"/>
            </a:endParaRPr>
          </a:p>
          <a:p>
            <a:pPr algn="l"/>
            <a:r>
              <a:rPr lang="nl-BE" b="0" i="0" dirty="0">
                <a:solidFill>
                  <a:srgbClr val="374151"/>
                </a:solidFill>
                <a:effectLst/>
                <a:latin typeface="Söhne"/>
              </a:rPr>
              <a:t>Jij vraagt de studenten om zich op een lijn op te stellen. Degenen die een bijbaan hebben, worden gevraagd een stap naar voren te doen. Degenen die voor een specifiek doel sparen, mogen nog een stap naar voren zetten.</a:t>
            </a:r>
          </a:p>
          <a:p>
            <a:pPr algn="l"/>
            <a:r>
              <a:rPr lang="nl-BE" b="0" i="0" dirty="0">
                <a:solidFill>
                  <a:srgbClr val="374151"/>
                </a:solidFill>
                <a:effectLst/>
                <a:latin typeface="Söhne"/>
              </a:rPr>
              <a:t>Wie van jullie werkt er naast de studie? Wat doe je met het geld dat je verdient? Geef je het uit aan dagelijkse behoeften, zoals kleding of een kopje koffie? Of spaar je het voor grotere aankopen in de toekomst, of om een spaarreserve op te bouwen voor later?</a:t>
            </a:r>
          </a:p>
          <a:p>
            <a:br>
              <a:rPr lang="nl-BE" dirty="0"/>
            </a:br>
            <a:r>
              <a:rPr lang="nl-BE" b="1" i="0" dirty="0">
                <a:effectLst/>
                <a:latin typeface="Söhne"/>
              </a:rPr>
              <a:t>Transitie naar het Volgende Onderwerp:</a:t>
            </a:r>
          </a:p>
          <a:p>
            <a:endParaRPr lang="nl-BE" b="1" i="0" dirty="0">
              <a:effectLst/>
              <a:latin typeface="Söhne"/>
            </a:endParaRPr>
          </a:p>
          <a:p>
            <a:r>
              <a:rPr lang="nl-BE" b="0" i="0" dirty="0">
                <a:solidFill>
                  <a:srgbClr val="374151"/>
                </a:solidFill>
                <a:effectLst/>
                <a:latin typeface="Söhne"/>
              </a:rPr>
              <a:t>En wie denkt erover om in de toekomst misschien een bromfiets te kopen?</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002070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95519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r>
              <a:rPr lang="nl-BE" b="0" i="0" dirty="0">
                <a:effectLst/>
                <a:latin typeface="Söhne"/>
              </a:rPr>
              <a:t>In België zijn tussenpersonen zoals verzekeringsmakelaars, banken en verzekeringsagenten belangrijk in de financiële sector, en ze vervullen elk een specifieke rol:</a:t>
            </a:r>
          </a:p>
          <a:p>
            <a:pPr algn="l"/>
            <a:endParaRPr lang="nl-BE" b="0" i="0" dirty="0">
              <a:effectLst/>
              <a:latin typeface="Söhne"/>
            </a:endParaRPr>
          </a:p>
          <a:p>
            <a:pPr algn="l">
              <a:buFont typeface="+mj-lt"/>
              <a:buAutoNum type="arabicPeriod"/>
            </a:pPr>
            <a:r>
              <a:rPr lang="nl-BE" b="1" i="0" dirty="0">
                <a:effectLst/>
                <a:latin typeface="Söhne"/>
              </a:rPr>
              <a:t>Verzekeringsmakelaar</a:t>
            </a:r>
            <a:r>
              <a:rPr lang="nl-BE" b="0" i="0" dirty="0">
                <a:effectLst/>
                <a:latin typeface="Söhne"/>
              </a:rPr>
              <a:t>: Een verzekeringsmakelaar is een onafhankelijke tussenpersoon die verschillende verzekeringsmaatschappijen vertegenwoordigt. Hun primaire rol is om de behoeften van de klant te beoordelen en de beste verzekeringsoplossingen uit een breed scala van aanbieders te zoeken. Ze bieden advies en helpen bij het beheren van verzekeringspolissen. Verzekeringsmakelaars worden betaald door de verzekeringsmaatschappijen waarmee ze werken op basis van de polissen die ze verkopen.</a:t>
            </a:r>
          </a:p>
          <a:p>
            <a:pPr algn="l">
              <a:buFont typeface="+mj-lt"/>
              <a:buNone/>
            </a:pPr>
            <a:endParaRPr lang="nl-BE" sz="1200" b="0" i="0" kern="1200" dirty="0">
              <a:solidFill>
                <a:schemeClr val="tx1"/>
              </a:solidFill>
              <a:effectLst/>
              <a:latin typeface="Söhne"/>
              <a:ea typeface="+mn-ea"/>
              <a:cs typeface="+mn-cs"/>
            </a:endParaRPr>
          </a:p>
          <a:p>
            <a:pPr algn="l">
              <a:buFont typeface="+mj-lt"/>
              <a:buNone/>
            </a:pPr>
            <a:r>
              <a:rPr lang="nl-BE" sz="1200" b="1" i="0" kern="1200" dirty="0">
                <a:solidFill>
                  <a:schemeClr val="tx1"/>
                </a:solidFill>
                <a:effectLst/>
                <a:latin typeface="Söhne"/>
                <a:ea typeface="+mn-ea"/>
                <a:cs typeface="+mn-cs"/>
              </a:rPr>
              <a:t>2.Bank: </a:t>
            </a:r>
            <a:r>
              <a:rPr lang="nl-BE" b="0" i="0" dirty="0">
                <a:effectLst/>
                <a:latin typeface="Söhne"/>
              </a:rPr>
              <a:t>Banken in België bieden een breed scala aan financiële diensten, waaronder sparen en lenen, maar ook verzekeringen en investeringen. Wanneer ze optreden als tussenpersoon in verzekeringen, kunnen ze gelimiteerd zijn tot de producten van één verzekeringsmaatschappij of een selectie van maatschappijen. De banken bieden deze diensten aan naast hun traditionele bankproducten zoals hypotheken, leningen en spaarrekeningen.</a:t>
            </a:r>
          </a:p>
          <a:p>
            <a:pPr algn="l">
              <a:buFont typeface="+mj-lt"/>
              <a:buNone/>
            </a:pPr>
            <a:endParaRPr lang="nl-BE" b="0" i="0" dirty="0">
              <a:effectLst/>
              <a:latin typeface="Söhne"/>
            </a:endParaRPr>
          </a:p>
          <a:p>
            <a:pPr algn="l">
              <a:buFont typeface="+mj-lt"/>
              <a:buNone/>
            </a:pPr>
            <a:r>
              <a:rPr lang="nl-BE" b="1" i="0" dirty="0">
                <a:effectLst/>
                <a:latin typeface="Söhne"/>
              </a:rPr>
              <a:t>3</a:t>
            </a:r>
            <a:r>
              <a:rPr lang="nl-BE" b="0" i="0" dirty="0">
                <a:effectLst/>
                <a:latin typeface="Söhne"/>
              </a:rPr>
              <a:t>.</a:t>
            </a:r>
            <a:r>
              <a:rPr lang="nl-BE" b="1" i="0" dirty="0">
                <a:effectLst/>
                <a:latin typeface="Söhne"/>
              </a:rPr>
              <a:t>Verzekeringsagent</a:t>
            </a:r>
            <a:r>
              <a:rPr lang="nl-BE" b="0" i="0" dirty="0">
                <a:effectLst/>
                <a:latin typeface="Söhne"/>
              </a:rPr>
              <a:t>: Een verzekeringsagent werkt meestal voor één specifieke verzekeringsmaatschappij en verkoopt alleen producten van die ene maatschappij. De agent is goed geïnformeerd over de producten van zijn maatschappij en biedt klantenservice en advies binnen dit kader. De verzekeringsagent wordt ook betaald door de verzekeringsmaatschappij waarvoor zij werken, vaak via commissies voor de verkochte polissen.</a:t>
            </a:r>
          </a:p>
          <a:p>
            <a:pPr algn="l"/>
            <a:r>
              <a:rPr lang="nl-BE" b="0" i="0" dirty="0">
                <a:effectLst/>
                <a:latin typeface="Söhne"/>
              </a:rPr>
              <a:t>In essentie verschilt de onafhankelijkheid van deze tussenpersonen; verzekeringsmakelaars kunnen onafhankelijk adviseren over veel verzekeraars, terwijl verzekeringsagenten gebonden zijn aan één verzekeraar en banken een meer geïntegreerde financiële service bieden die ook verzekeringen kan omvatten.</a:t>
            </a:r>
          </a:p>
          <a:p>
            <a:br>
              <a:rPr lang="nl-BE" b="0" i="0" dirty="0">
                <a:solidFill>
                  <a:srgbClr val="000000"/>
                </a:solidFill>
                <a:effectLst/>
                <a:latin typeface="Söhne"/>
              </a:rPr>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pPr algn="l"/>
            <a:r>
              <a:rPr lang="nl-BE" b="1" i="0" dirty="0">
                <a:solidFill>
                  <a:srgbClr val="374151"/>
                </a:solidFill>
                <a:effectLst/>
                <a:latin typeface="Söhne"/>
              </a:rPr>
              <a:t>Discussie Stimuleren:</a:t>
            </a:r>
            <a:r>
              <a:rPr lang="nl-BE" b="0" i="0" dirty="0">
                <a:solidFill>
                  <a:srgbClr val="374151"/>
                </a:solidFill>
                <a:effectLst/>
                <a:latin typeface="Söhne"/>
              </a:rPr>
              <a:t> Vraag de leerlingen om op het internet de prijs van een bromfiets of motorfiets te onderzoeken voor de aankoop.</a:t>
            </a:r>
          </a:p>
          <a:p>
            <a:pPr algn="l"/>
            <a:endParaRPr lang="nl-BE" b="0" i="0" dirty="0">
              <a:solidFill>
                <a:srgbClr val="374151"/>
              </a:solidFill>
              <a:effectLst/>
              <a:latin typeface="Söhne"/>
            </a:endParaRPr>
          </a:p>
          <a:p>
            <a:pPr algn="l"/>
            <a:r>
              <a:rPr lang="nl-BE" b="1" i="0" dirty="0">
                <a:solidFill>
                  <a:srgbClr val="374151"/>
                </a:solidFill>
                <a:effectLst/>
                <a:latin typeface="Söhne"/>
              </a:rPr>
              <a:t>Calculatie:</a:t>
            </a:r>
          </a:p>
          <a:p>
            <a:pPr algn="l"/>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Nummerplaat: €30</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Jaarlijkse verkeersbelasting van 1 juli 2023 tot 30 juni 2024 voor motorfietsen met een cilinderinhoud groter dan 251 cc: €69,17. Bromfietsen en motorfietsen met een cilinderinhoud kleiner dan 251 cc zijn vrijgesteld van deze belasting.</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Belasting op </a:t>
            </a:r>
            <a:r>
              <a:rPr lang="nl-BE" b="0" i="0" dirty="0" err="1">
                <a:solidFill>
                  <a:srgbClr val="374151"/>
                </a:solidFill>
                <a:effectLst/>
                <a:latin typeface="Söhne"/>
              </a:rPr>
              <a:t>inverkeerstelling</a:t>
            </a:r>
            <a:r>
              <a:rPr lang="nl-BE" b="0" i="0" dirty="0">
                <a:solidFill>
                  <a:srgbClr val="374151"/>
                </a:solidFill>
                <a:effectLst/>
                <a:latin typeface="Söhne"/>
              </a:rPr>
              <a:t> (BIV): €61,5. De BIV kan variëren afhankelijk van het vermogen van het voertuig en kan berekend worden via de volgende online tool: </a:t>
            </a:r>
            <a:r>
              <a:rPr lang="nl-BE" b="0" i="0" u="none" strike="noStrike" dirty="0">
                <a:solidFill>
                  <a:srgbClr val="374151"/>
                </a:solidFill>
                <a:effectLst/>
                <a:latin typeface="Söhne"/>
                <a:hlinkClick r:id="rId3"/>
              </a:rPr>
              <a:t>Belastingen Berekening</a:t>
            </a:r>
            <a:r>
              <a:rPr lang="nl-BE" b="0" i="0" dirty="0">
                <a:solidFill>
                  <a:srgbClr val="374151"/>
                </a:solidFill>
                <a:effectLst/>
                <a:latin typeface="Söhne"/>
              </a:rPr>
              <a:t>.</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Brandstofefficiëntie: 3,8 liter per tank levert 66,7 kilometer per liter op.</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Rijbewijs B: Theorie-examen kost €18 (plus €40 voor audiovertaling in Frans, Engels of Duits), de prijs voor praktijklessen varieert per rijschool en het praktijkexamen kost €12. De kosten voor het rijbewijs zelf bedragen ongeveer €25 en kunnen per gemeente verschillen.</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Verzekering: rond de €200.</a:t>
            </a:r>
          </a:p>
          <a:p>
            <a:pPr algn="l">
              <a:buFont typeface="Arial" panose="020B0604020202020204" pitchFamily="34" charset="0"/>
              <a:buChar char="•"/>
            </a:pPr>
            <a:endParaRPr lang="nl-BE" b="0" i="0" dirty="0">
              <a:solidFill>
                <a:srgbClr val="374151"/>
              </a:solidFill>
              <a:effectLst/>
              <a:latin typeface="Söhne"/>
            </a:endParaRPr>
          </a:p>
          <a:p>
            <a:pPr algn="l">
              <a:buFont typeface="Arial" panose="020B0604020202020204" pitchFamily="34" charset="0"/>
              <a:buNone/>
            </a:pPr>
            <a:r>
              <a:rPr lang="nl-BE" b="1" i="0" dirty="0">
                <a:effectLst/>
                <a:latin typeface="Söhne"/>
              </a:rPr>
              <a:t>Transitie naar het Volgende Onderwerp:</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None/>
            </a:pPr>
            <a:r>
              <a:rPr lang="nl-BE" b="0" i="0" dirty="0">
                <a:solidFill>
                  <a:srgbClr val="374151"/>
                </a:solidFill>
                <a:effectLst/>
                <a:latin typeface="Söhne"/>
              </a:rPr>
              <a:t>Zou je dat bedrag sparen of zou je het gaan lenen?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l"/>
            <a:r>
              <a:rPr lang="nl-BE" b="1" i="0" dirty="0">
                <a:solidFill>
                  <a:srgbClr val="374151"/>
                </a:solidFill>
                <a:effectLst/>
                <a:latin typeface="Söhne"/>
              </a:rPr>
              <a:t>Discussie Stimuleren:</a:t>
            </a:r>
            <a:r>
              <a:rPr lang="nl-BE" b="0" i="0" dirty="0">
                <a:solidFill>
                  <a:srgbClr val="374151"/>
                </a:solidFill>
                <a:effectLst/>
                <a:latin typeface="Söhne"/>
              </a:rPr>
              <a:t> Zou je geneigd zijn om goederen op afbetaling te kopen, of geef je de voorkeur aan eerst sparen en vervolgens pas de aankoop te doen? Wat schat je dat de kosten zijn van het aangaan van een krediet? Het is immers een bekend gezegde dat ‘lenen ook geld kost’.</a:t>
            </a:r>
          </a:p>
          <a:p>
            <a:pPr algn="l"/>
            <a:endParaRPr lang="nl-BE" b="0" i="0" dirty="0">
              <a:solidFill>
                <a:srgbClr val="374151"/>
              </a:solidFill>
              <a:effectLst/>
              <a:latin typeface="Söhne"/>
            </a:endParaRPr>
          </a:p>
          <a:p>
            <a:pPr algn="l"/>
            <a:r>
              <a:rPr lang="nl-BE" b="1" i="0" dirty="0">
                <a:solidFill>
                  <a:srgbClr val="374151"/>
                </a:solidFill>
                <a:effectLst/>
                <a:latin typeface="Söhne"/>
              </a:rPr>
              <a:t>Voor de Calculatie:</a:t>
            </a: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Aankoopbedrag: tussen €2000 en €5000</a:t>
            </a:r>
          </a:p>
          <a:p>
            <a:pPr algn="l">
              <a:buFont typeface="Arial" panose="020B0604020202020204" pitchFamily="34" charset="0"/>
              <a:buChar char="•"/>
            </a:pPr>
            <a:r>
              <a:rPr lang="nl-BE" b="0" i="0" dirty="0">
                <a:solidFill>
                  <a:srgbClr val="374151"/>
                </a:solidFill>
                <a:effectLst/>
                <a:latin typeface="Söhne"/>
              </a:rPr>
              <a:t>Rentevoet: 5%</a:t>
            </a:r>
          </a:p>
          <a:p>
            <a:pPr algn="l">
              <a:buFont typeface="Arial" panose="020B0604020202020204" pitchFamily="34" charset="0"/>
              <a:buChar char="•"/>
            </a:pPr>
            <a:endParaRPr lang="nl-BE" b="0" i="0" dirty="0">
              <a:solidFill>
                <a:srgbClr val="374151"/>
              </a:solidFill>
              <a:effectLst/>
              <a:latin typeface="Söhne"/>
            </a:endParaRPr>
          </a:p>
          <a:p>
            <a:pPr algn="l"/>
            <a:r>
              <a:rPr lang="nl-BE" b="1" i="0" dirty="0">
                <a:solidFill>
                  <a:srgbClr val="374151"/>
                </a:solidFill>
                <a:effectLst/>
                <a:latin typeface="Söhne"/>
              </a:rPr>
              <a:t>Transitie naar het Volgende Onderwerp:</a:t>
            </a:r>
            <a:r>
              <a:rPr lang="nl-BE" b="0" i="0" dirty="0">
                <a:solidFill>
                  <a:srgbClr val="374151"/>
                </a:solidFill>
                <a:effectLst/>
                <a:latin typeface="Söhne"/>
              </a:rPr>
              <a:t> Laten we aannemen dat we de bromfiets gekocht hebben. Wat zou er gebeuren als je vervolgens betrokken raakt bij een ongeluk?</a:t>
            </a:r>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59685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44154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Foto van de makelaar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hyperlink" Target="https://www.wikifin.be/nl/kredietcalculator-0?credit=monthPay" TargetMode="External"/><Relationship Id="rId5" Type="http://schemas.openxmlformats.org/officeDocument/2006/relationships/image" Target="../media/image32.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5.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notesSlide" Target="../notesSlides/notesSlide11.xml"/><Relationship Id="rId16" Type="http://schemas.openxmlformats.org/officeDocument/2006/relationships/hyperlink" Target="https://www.beobank.be/nl/particulier/verzekeringen/woningverzekering-brandverzekering" TargetMode="Externa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3.svg"/><Relationship Id="rId5" Type="http://schemas.openxmlformats.org/officeDocument/2006/relationships/image" Target="../media/image68.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7.svg"/><Relationship Id="rId9" Type="http://schemas.openxmlformats.org/officeDocument/2006/relationships/image" Target="../media/image11.gif"/><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0.gif"/></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9.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gif"/></Relationships>
</file>

<file path=ppt/slides/_rels/slide3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hyperlink" Target="https://belastingen.fenb.be/ui/public/vkb/simulatie"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hyperlink" Target="https://www.fl.honda.be/motorcycles/range/125cc/dax125/specifications-and-price.html" TargetMode="External"/><Relationship Id="rId2" Type="http://schemas.openxmlformats.org/officeDocument/2006/relationships/notesSlide" Target="../notesSlides/notesSlide6.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558959" y="1732285"/>
            <a:ext cx="11827146" cy="2374265"/>
          </a:xfrm>
          <a:prstGeom prst="rect">
            <a:avLst/>
          </a:prstGeom>
        </p:spPr>
        <p:txBody>
          <a:bodyPr lIns="0" tIns="0" rIns="0" bIns="0" rtlCol="0" anchor="t">
            <a:spAutoFit/>
          </a:bodyPr>
          <a:lstStyle/>
          <a:p>
            <a:pPr>
              <a:lnSpc>
                <a:spcPts val="9489"/>
              </a:lnSpc>
            </a:pPr>
            <a:r>
              <a:rPr lang="en-US" sz="7299">
                <a:solidFill>
                  <a:srgbClr val="FFFFFF"/>
                </a:solidFill>
                <a:latin typeface="Montserrat Semi-Bold"/>
              </a:rPr>
              <a:t>DE TOEKOMST VERZEKER(t)D</a:t>
            </a:r>
          </a:p>
        </p:txBody>
      </p:sp>
      <p:sp>
        <p:nvSpPr>
          <p:cNvPr id="3" name="AutoShape 3"/>
          <p:cNvSpPr/>
          <p:nvPr/>
        </p:nvSpPr>
        <p:spPr>
          <a:xfrm>
            <a:off x="1558959" y="7723359"/>
            <a:ext cx="15170083" cy="16364"/>
          </a:xfrm>
          <a:prstGeom prst="rect">
            <a:avLst/>
          </a:prstGeom>
          <a:solidFill>
            <a:srgbClr val="FFFFFF"/>
          </a:solidFill>
        </p:spPr>
        <p:txBody>
          <a:bodyPr/>
          <a:lstStyle/>
          <a:p>
            <a:endParaRPr lang="nl-BE"/>
          </a:p>
        </p:txBody>
      </p:sp>
      <p:sp>
        <p:nvSpPr>
          <p:cNvPr id="4" name="AutoShape 4"/>
          <p:cNvSpPr/>
          <p:nvPr/>
        </p:nvSpPr>
        <p:spPr>
          <a:xfrm>
            <a:off x="1028700" y="4415542"/>
            <a:ext cx="15170083" cy="16364"/>
          </a:xfrm>
          <a:prstGeom prst="rect">
            <a:avLst/>
          </a:prstGeom>
          <a:solidFill>
            <a:srgbClr val="FFFFFF"/>
          </a:solidFill>
        </p:spPr>
        <p:txBody>
          <a:bodyPr/>
          <a:lstStyle/>
          <a:p>
            <a:endParaRPr lang="nl-BE"/>
          </a:p>
        </p:txBody>
      </p:sp>
      <p:sp>
        <p:nvSpPr>
          <p:cNvPr id="5" name="AutoShape 5"/>
          <p:cNvSpPr/>
          <p:nvPr/>
        </p:nvSpPr>
        <p:spPr>
          <a:xfrm>
            <a:off x="1028700" y="1028700"/>
            <a:ext cx="15170083" cy="16364"/>
          </a:xfrm>
          <a:prstGeom prst="rect">
            <a:avLst/>
          </a:prstGeom>
          <a:solidFill>
            <a:srgbClr val="FFFFFF"/>
          </a:solidFill>
        </p:spPr>
        <p:txBody>
          <a:bodyPr/>
          <a:lstStyle/>
          <a:p>
            <a:endParaRPr lang="nl-BE"/>
          </a:p>
        </p:txBody>
      </p:sp>
      <p:sp>
        <p:nvSpPr>
          <p:cNvPr id="6" name="AutoShape 6"/>
          <p:cNvSpPr/>
          <p:nvPr/>
        </p:nvSpPr>
        <p:spPr>
          <a:xfrm rot="5400000">
            <a:off x="14506033" y="2729631"/>
            <a:ext cx="3395024" cy="9525"/>
          </a:xfrm>
          <a:prstGeom prst="rect">
            <a:avLst/>
          </a:prstGeom>
          <a:solidFill>
            <a:srgbClr val="FFFFFF"/>
          </a:solidFill>
        </p:spPr>
        <p:txBody>
          <a:bodyPr/>
          <a:lstStyle/>
          <a:p>
            <a:endParaRPr lang="nl-BE"/>
          </a:p>
        </p:txBody>
      </p:sp>
      <p:sp>
        <p:nvSpPr>
          <p:cNvPr id="7" name="AutoShape 7"/>
          <p:cNvSpPr/>
          <p:nvPr/>
        </p:nvSpPr>
        <p:spPr>
          <a:xfrm rot="5400000">
            <a:off x="-664049" y="2713267"/>
            <a:ext cx="3395024" cy="9525"/>
          </a:xfrm>
          <a:prstGeom prst="rect">
            <a:avLst/>
          </a:prstGeom>
          <a:solidFill>
            <a:srgbClr val="FFFFFF"/>
          </a:solidFill>
        </p:spPr>
        <p:txBody>
          <a:bodyPr/>
          <a:lstStyle/>
          <a:p>
            <a:endParaRPr lang="nl-BE"/>
          </a:p>
        </p:txBody>
      </p:sp>
      <p:pic>
        <p:nvPicPr>
          <p:cNvPr id="12" name="Graphic 11" descr="Badge copyright met effen opvulling">
            <a:extLst>
              <a:ext uri="{FF2B5EF4-FFF2-40B4-BE49-F238E27FC236}">
                <a16:creationId xmlns:a16="http://schemas.microsoft.com/office/drawing/2014/main" id="{724F248E-6C75-9784-7012-D987C48568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12899" y="12200468"/>
            <a:ext cx="139128" cy="139128"/>
          </a:xfrm>
          <a:prstGeom prst="rect">
            <a:avLst/>
          </a:prstGeom>
        </p:spPr>
      </p:pic>
      <p:pic>
        <p:nvPicPr>
          <p:cNvPr id="1026" name="Picture 2">
            <a:extLst>
              <a:ext uri="{FF2B5EF4-FFF2-40B4-BE49-F238E27FC236}">
                <a16:creationId xmlns:a16="http://schemas.microsoft.com/office/drawing/2014/main" id="{78651D07-A25B-423B-6396-73871F623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08965" y="8745799"/>
            <a:ext cx="2527919" cy="1008640"/>
          </a:xfrm>
          <a:prstGeom prst="rect">
            <a:avLst/>
          </a:prstGeom>
          <a:solidFill>
            <a:schemeClr val="bg1"/>
          </a:solidFill>
        </p:spPr>
      </p:pic>
      <p:pic>
        <p:nvPicPr>
          <p:cNvPr id="9" name="Afbeelding 8">
            <a:extLst>
              <a:ext uri="{FF2B5EF4-FFF2-40B4-BE49-F238E27FC236}">
                <a16:creationId xmlns:a16="http://schemas.microsoft.com/office/drawing/2014/main" id="{72FD2E06-FEDB-35AF-706E-D472099C4E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9915" y="7989824"/>
            <a:ext cx="3994249" cy="19476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Freeform 2"/>
          <p:cNvSpPr/>
          <p:nvPr/>
        </p:nvSpPr>
        <p:spPr>
          <a:xfrm>
            <a:off x="5595833" y="2847171"/>
            <a:ext cx="7096335" cy="3922338"/>
          </a:xfrm>
          <a:custGeom>
            <a:avLst/>
            <a:gdLst/>
            <a:ahLst/>
            <a:cxnLst/>
            <a:rect l="l" t="t" r="r" b="b"/>
            <a:pathLst>
              <a:path w="7096335" h="3922338">
                <a:moveTo>
                  <a:pt x="0" y="0"/>
                </a:moveTo>
                <a:lnTo>
                  <a:pt x="7096334" y="0"/>
                </a:lnTo>
                <a:lnTo>
                  <a:pt x="7096334" y="3922338"/>
                </a:lnTo>
                <a:lnTo>
                  <a:pt x="0" y="3922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14128800" y="4660383"/>
            <a:ext cx="2080127" cy="0"/>
          </a:xfrm>
          <a:prstGeom prst="line">
            <a:avLst/>
          </a:prstGeom>
          <a:ln w="476250" cap="rnd">
            <a:solidFill>
              <a:srgbClr val="CB6C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524223" y="4660383"/>
            <a:ext cx="2080127" cy="0"/>
          </a:xfrm>
          <a:prstGeom prst="line">
            <a:avLst/>
          </a:prstGeom>
          <a:ln w="476250" cap="rnd">
            <a:solidFill>
              <a:srgbClr val="15E8C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6376746" y="3645564"/>
            <a:ext cx="2416299" cy="2416299"/>
            <a:chOff x="167497" y="176430"/>
            <a:chExt cx="6350000" cy="6350000"/>
          </a:xfrm>
        </p:grpSpPr>
        <p:sp>
          <p:nvSpPr>
            <p:cNvPr id="6" name="Freeform 6"/>
            <p:cNvSpPr/>
            <p:nvPr/>
          </p:nvSpPr>
          <p:spPr>
            <a:xfrm>
              <a:off x="167497" y="17643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530843" y="3645565"/>
            <a:ext cx="2416299" cy="241629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837570" y="4166842"/>
            <a:ext cx="1381581" cy="1248447"/>
          </a:xfrm>
          <a:custGeom>
            <a:avLst/>
            <a:gdLst/>
            <a:ahLst/>
            <a:cxnLst/>
            <a:rect l="l" t="t" r="r" b="b"/>
            <a:pathLst>
              <a:path w="1381581" h="1248447">
                <a:moveTo>
                  <a:pt x="0" y="0"/>
                </a:moveTo>
                <a:lnTo>
                  <a:pt x="1381581" y="0"/>
                </a:lnTo>
                <a:lnTo>
                  <a:pt x="1381581" y="1248447"/>
                </a:lnTo>
                <a:lnTo>
                  <a:pt x="0" y="1248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749132" y="9089566"/>
            <a:ext cx="4789735" cy="2394868"/>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7">
              <a:alphaModFix amt="36000"/>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9939119" y="4183438"/>
            <a:ext cx="1599749" cy="1249804"/>
          </a:xfrm>
          <a:custGeom>
            <a:avLst/>
            <a:gdLst/>
            <a:ahLst/>
            <a:cxnLst/>
            <a:rect l="l" t="t" r="r" b="b"/>
            <a:pathLst>
              <a:path w="1599749" h="1249804">
                <a:moveTo>
                  <a:pt x="0" y="0"/>
                </a:moveTo>
                <a:lnTo>
                  <a:pt x="1599749" y="0"/>
                </a:lnTo>
                <a:lnTo>
                  <a:pt x="1599749" y="1249804"/>
                </a:lnTo>
                <a:lnTo>
                  <a:pt x="0" y="12498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4449063" y="634739"/>
            <a:ext cx="9389874" cy="654939"/>
          </a:xfrm>
          <a:prstGeom prst="rect">
            <a:avLst/>
          </a:prstGeom>
        </p:spPr>
        <p:txBody>
          <a:bodyPr lIns="0" tIns="0" rIns="0" bIns="0" rtlCol="0" anchor="t">
            <a:spAutoFit/>
          </a:bodyPr>
          <a:lstStyle/>
          <a:p>
            <a:pPr marL="0" marR="0" lvl="0" indent="0" algn="ctr" defTabSz="914400" rtl="0" eaLnBrk="1" fontAlgn="auto" latinLnBrk="0" hangingPunct="1">
              <a:lnSpc>
                <a:spcPts val="5208"/>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Poppins Bold"/>
                <a:ea typeface="+mn-ea"/>
                <a:cs typeface="+mn-cs"/>
              </a:rPr>
              <a:t>Op </a:t>
            </a:r>
            <a:r>
              <a:rPr kumimoji="0" lang="en-US" sz="4200" b="0" i="0" u="none" strike="noStrike" kern="1200" cap="none" spc="0" normalizeH="0" baseline="0" noProof="0" dirty="0" err="1">
                <a:ln>
                  <a:noFill/>
                </a:ln>
                <a:solidFill>
                  <a:srgbClr val="FFFFFF"/>
                </a:solidFill>
                <a:effectLst/>
                <a:uLnTx/>
                <a:uFillTx/>
                <a:latin typeface="Poppins Bold"/>
                <a:ea typeface="+mn-ea"/>
                <a:cs typeface="+mn-cs"/>
              </a:rPr>
              <a:t>krediet</a:t>
            </a:r>
            <a:r>
              <a:rPr kumimoji="0" lang="en-US" sz="4200" b="0" i="0" u="none" strike="noStrike" kern="1200" cap="none" spc="0" normalizeH="0" baseline="0" noProof="0" dirty="0">
                <a:ln>
                  <a:noFill/>
                </a:ln>
                <a:solidFill>
                  <a:srgbClr val="FFFFFF"/>
                </a:solidFill>
                <a:effectLst/>
                <a:uLnTx/>
                <a:uFillTx/>
                <a:latin typeface="Poppins Bold"/>
                <a:ea typeface="+mn-ea"/>
                <a:cs typeface="+mn-cs"/>
              </a:rPr>
              <a:t>?</a:t>
            </a:r>
          </a:p>
        </p:txBody>
      </p:sp>
      <p:sp>
        <p:nvSpPr>
          <p:cNvPr id="13" name="TextBox 13"/>
          <p:cNvSpPr txBox="1"/>
          <p:nvPr/>
        </p:nvSpPr>
        <p:spPr>
          <a:xfrm>
            <a:off x="13375967" y="2986968"/>
            <a:ext cx="408567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En geld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lenen</a:t>
            </a:r>
            <a:r>
              <a:rPr kumimoji="0" lang="en-US" sz="2100" b="0" i="0" u="none" strike="noStrike" kern="1200" cap="none" spc="0" normalizeH="0" baseline="0" noProof="0" dirty="0">
                <a:ln>
                  <a:noFill/>
                </a:ln>
                <a:solidFill>
                  <a:srgbClr val="FFFFFF"/>
                </a:solidFill>
                <a:effectLst/>
                <a:uLnTx/>
                <a:uFillTx/>
                <a:latin typeface="Montserrat"/>
                <a:ea typeface="+mn-ea"/>
                <a:cs typeface="+mn-cs"/>
              </a:rPr>
              <a:t> is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natuurlijk</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niet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gratis. 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betaalt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intresten</a:t>
            </a:r>
            <a:r>
              <a:rPr kumimoji="0" lang="en-US" sz="2100" b="0" i="0" u="none" strike="noStrike" kern="1200" cap="none" spc="0" normalizeH="0" baseline="0" noProof="0" dirty="0">
                <a:ln>
                  <a:noFill/>
                </a:ln>
                <a:solidFill>
                  <a:srgbClr val="FFFFFF"/>
                </a:solidFill>
                <a:effectLst/>
                <a:uLnTx/>
                <a:uFillTx/>
                <a:latin typeface="Montserrat"/>
                <a:ea typeface="+mn-ea"/>
                <a:cs typeface="+mn-cs"/>
              </a:rPr>
              <a:t>!</a:t>
            </a:r>
          </a:p>
        </p:txBody>
      </p:sp>
      <p:sp>
        <p:nvSpPr>
          <p:cNvPr id="14" name="TextBox 14"/>
          <p:cNvSpPr txBox="1"/>
          <p:nvPr/>
        </p:nvSpPr>
        <p:spPr>
          <a:xfrm>
            <a:off x="1356016" y="3051295"/>
            <a:ext cx="3680427" cy="727710"/>
          </a:xfrm>
          <a:prstGeom prst="rect">
            <a:avLst/>
          </a:prstGeom>
        </p:spPr>
        <p:txBody>
          <a:bodyPr lIns="0" tIns="0" rIns="0" bIns="0" rtlCol="0" anchor="t">
            <a:spAutoFit/>
          </a:bodyPr>
          <a:lstStyle/>
          <a:p>
            <a:pPr marL="0" marR="0" lvl="0" indent="0" algn="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betaalt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het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bedrag</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dat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geleend</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hebt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terug</a:t>
            </a:r>
            <a:endParaRPr kumimoji="0" lang="en-US" sz="2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5" name="TextBox 15"/>
          <p:cNvSpPr txBox="1"/>
          <p:nvPr/>
        </p:nvSpPr>
        <p:spPr>
          <a:xfrm>
            <a:off x="13435898" y="2207558"/>
            <a:ext cx="3680427"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Intresten</a:t>
            </a:r>
            <a:r>
              <a:rPr kumimoji="0" lang="en-US" sz="2799" b="0" i="0" u="none" strike="noStrike" kern="1200" cap="none" spc="0" normalizeH="0" baseline="0" noProof="0" dirty="0">
                <a:ln>
                  <a:noFill/>
                </a:ln>
                <a:solidFill>
                  <a:srgbClr val="FFFFFF"/>
                </a:solidFill>
                <a:effectLst/>
                <a:uLnTx/>
                <a:uFillTx/>
                <a:latin typeface="Montserrat Classic"/>
                <a:ea typeface="+mn-ea"/>
                <a:cs typeface="+mn-cs"/>
              </a:rPr>
              <a:t> </a:t>
            </a: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afbetalen</a:t>
            </a:r>
            <a:endParaRPr kumimoji="0" lang="en-US" sz="2799"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16" name="TextBox 16"/>
          <p:cNvSpPr txBox="1"/>
          <p:nvPr/>
        </p:nvSpPr>
        <p:spPr>
          <a:xfrm>
            <a:off x="14131273" y="5428134"/>
            <a:ext cx="3680427"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Intrest 5%</a:t>
            </a:r>
          </a:p>
        </p:txBody>
      </p:sp>
      <p:sp>
        <p:nvSpPr>
          <p:cNvPr id="17" name="TextBox 17"/>
          <p:cNvSpPr txBox="1"/>
          <p:nvPr/>
        </p:nvSpPr>
        <p:spPr>
          <a:xfrm>
            <a:off x="1028699" y="2207558"/>
            <a:ext cx="4335063" cy="402336"/>
          </a:xfrm>
          <a:prstGeom prst="rect">
            <a:avLst/>
          </a:prstGeom>
        </p:spPr>
        <p:txBody>
          <a:bodyPr lIns="0" tIns="0" rIns="0" bIns="0" rtlCol="0" anchor="t">
            <a:spAutoFit/>
          </a:bodyPr>
          <a:lstStyle/>
          <a:p>
            <a:pPr marL="0" marR="0" lvl="0" indent="0" algn="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Afbetalen</a:t>
            </a:r>
            <a:r>
              <a:rPr kumimoji="0" lang="en-US" sz="2799" b="0" i="0" u="none" strike="noStrike" kern="1200" cap="none" spc="0" normalizeH="0" baseline="0" noProof="0" dirty="0">
                <a:ln>
                  <a:noFill/>
                </a:ln>
                <a:solidFill>
                  <a:srgbClr val="FFFFFF"/>
                </a:solidFill>
                <a:effectLst/>
                <a:uLnTx/>
                <a:uFillTx/>
                <a:latin typeface="Montserrat Classic"/>
                <a:ea typeface="+mn-ea"/>
                <a:cs typeface="+mn-cs"/>
              </a:rPr>
              <a:t> van </a:t>
            </a: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kapitaal</a:t>
            </a:r>
            <a:endParaRPr kumimoji="0" lang="en-US" sz="2799"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18" name="TextBox 18"/>
          <p:cNvSpPr txBox="1"/>
          <p:nvPr/>
        </p:nvSpPr>
        <p:spPr>
          <a:xfrm>
            <a:off x="1029580" y="5428134"/>
            <a:ext cx="3680427" cy="402336"/>
          </a:xfrm>
          <a:prstGeom prst="rect">
            <a:avLst/>
          </a:prstGeom>
        </p:spPr>
        <p:txBody>
          <a:bodyPr lIns="0" tIns="0" rIns="0" bIns="0" rtlCol="0" anchor="t">
            <a:spAutoFit/>
          </a:bodyPr>
          <a:lstStyle/>
          <a:p>
            <a:pPr marL="0" marR="0" lvl="0" indent="0" algn="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Range €5000</a:t>
            </a:r>
          </a:p>
        </p:txBody>
      </p:sp>
      <p:sp>
        <p:nvSpPr>
          <p:cNvPr id="19" name="TextBox 19"/>
          <p:cNvSpPr txBox="1"/>
          <p:nvPr/>
        </p:nvSpPr>
        <p:spPr>
          <a:xfrm>
            <a:off x="2628999" y="4531910"/>
            <a:ext cx="1870577" cy="261366"/>
          </a:xfrm>
          <a:prstGeom prst="rect">
            <a:avLst/>
          </a:prstGeom>
        </p:spPr>
        <p:txBody>
          <a:bodyPr lIns="0" tIns="0" rIns="0" bIns="0" rtlCol="0" anchor="t">
            <a:spAutoFit/>
          </a:bodyPr>
          <a:lstStyle/>
          <a:p>
            <a:pPr marL="0" marR="0" lvl="0" indent="0" algn="ctr" defTabSz="914400" rtl="0" eaLnBrk="1" fontAlgn="auto" latinLnBrk="0" hangingPunct="1">
              <a:lnSpc>
                <a:spcPts val="2052"/>
              </a:lnSpc>
              <a:spcBef>
                <a:spcPts val="0"/>
              </a:spcBef>
              <a:spcAft>
                <a:spcPts val="0"/>
              </a:spcAft>
              <a:buClrTx/>
              <a:buSzTx/>
              <a:buFontTx/>
              <a:buNone/>
              <a:tabLst/>
              <a:defRPr/>
            </a:pPr>
            <a:r>
              <a:rPr kumimoji="0" lang="en-US" sz="1800" b="0" i="0" u="sng" strike="noStrike" kern="1200" cap="none" spc="0" normalizeH="0" baseline="0" noProof="0">
                <a:ln>
                  <a:noFill/>
                </a:ln>
                <a:solidFill>
                  <a:srgbClr val="FFFFFF"/>
                </a:solidFill>
                <a:effectLst/>
                <a:uLnTx/>
                <a:uFillTx/>
                <a:latin typeface="Montserrat Classic"/>
                <a:ea typeface="+mn-ea"/>
                <a:cs typeface="+mn-cs"/>
                <a:hlinkClick r:id="rId11" tooltip="https://www.wikifin.be/nl/kredietcalculator-0?credit=monthPay"/>
              </a:rPr>
              <a:t>Berekening</a:t>
            </a:r>
          </a:p>
        </p:txBody>
      </p:sp>
      <p:sp>
        <p:nvSpPr>
          <p:cNvPr id="20" name="TextBox 20"/>
          <p:cNvSpPr txBox="1"/>
          <p:nvPr/>
        </p:nvSpPr>
        <p:spPr>
          <a:xfrm>
            <a:off x="14338350" y="4529700"/>
            <a:ext cx="1870577" cy="261366"/>
          </a:xfrm>
          <a:prstGeom prst="rect">
            <a:avLst/>
          </a:prstGeom>
        </p:spPr>
        <p:txBody>
          <a:bodyPr lIns="0" tIns="0" rIns="0" bIns="0" rtlCol="0" anchor="t">
            <a:spAutoFit/>
          </a:bodyPr>
          <a:lstStyle/>
          <a:p>
            <a:pPr marL="0" marR="0" lvl="0" indent="0" algn="ctr" defTabSz="914400" rtl="0" eaLnBrk="1" fontAlgn="auto" latinLnBrk="0" hangingPunct="1">
              <a:lnSpc>
                <a:spcPts val="2052"/>
              </a:lnSpc>
              <a:spcBef>
                <a:spcPts val="0"/>
              </a:spcBef>
              <a:spcAft>
                <a:spcPts val="0"/>
              </a:spcAft>
              <a:buClrTx/>
              <a:buSzTx/>
              <a:buFontTx/>
              <a:buNone/>
              <a:tabLst/>
              <a:defRPr/>
            </a:pPr>
            <a:r>
              <a:rPr kumimoji="0" lang="en-US" sz="1800" b="0" i="0" u="sng" strike="noStrike" kern="1200" cap="none" spc="0" normalizeH="0" baseline="0" noProof="0" dirty="0" err="1">
                <a:ln>
                  <a:noFill/>
                </a:ln>
                <a:solidFill>
                  <a:srgbClr val="FFFFFF"/>
                </a:solidFill>
                <a:effectLst/>
                <a:uLnTx/>
                <a:uFillTx/>
                <a:latin typeface="Montserrat Classic"/>
                <a:ea typeface="+mn-ea"/>
                <a:cs typeface="+mn-cs"/>
                <a:hlinkClick r:id="rId11" tooltip="https://www.wikifin.be/nl/kredietcalculator-0?credit=monthPay"/>
              </a:rPr>
              <a:t>Berekening</a:t>
            </a:r>
            <a:endParaRPr kumimoji="0" lang="en-US" sz="1800" b="0" i="0" u="sng" strike="noStrike" kern="1200" cap="none" spc="0" normalizeH="0" baseline="0" noProof="0" dirty="0">
              <a:ln>
                <a:noFill/>
              </a:ln>
              <a:solidFill>
                <a:srgbClr val="FFFFFF"/>
              </a:solidFill>
              <a:effectLst/>
              <a:uLnTx/>
              <a:uFillTx/>
              <a:latin typeface="Montserrat Classic"/>
              <a:ea typeface="+mn-ea"/>
              <a:cs typeface="+mn-cs"/>
              <a:hlinkClick r:id="rId11" tooltip="https://www.wikifin.be/nl/kredietcalculator-0?credit=monthPay"/>
            </a:endParaRPr>
          </a:p>
        </p:txBody>
      </p:sp>
      <p:sp>
        <p:nvSpPr>
          <p:cNvPr id="21" name="TextBox 21"/>
          <p:cNvSpPr txBox="1"/>
          <p:nvPr/>
        </p:nvSpPr>
        <p:spPr>
          <a:xfrm>
            <a:off x="535434" y="9385348"/>
            <a:ext cx="5088267" cy="417537"/>
          </a:xfrm>
          <a:prstGeom prst="rect">
            <a:avLst/>
          </a:prstGeom>
        </p:spPr>
        <p:txBody>
          <a:bodyPr lIns="0" tIns="0" rIns="0" bIns="0" rtlCol="0" anchor="t">
            <a:spAutoFit/>
          </a:bodyPr>
          <a:lstStyle/>
          <a:p>
            <a:pPr marL="0" marR="0" lvl="0" indent="0" algn="l" defTabSz="914400" rtl="0" eaLnBrk="1" fontAlgn="auto" latinLnBrk="0" hangingPunct="1">
              <a:lnSpc>
                <a:spcPts val="3504"/>
              </a:lnSpc>
              <a:spcBef>
                <a:spcPct val="0"/>
              </a:spcBef>
              <a:spcAft>
                <a:spcPts val="0"/>
              </a:spcAft>
              <a:buClrTx/>
              <a:buSzTx/>
              <a:buFontTx/>
              <a:buNone/>
              <a:tabLst/>
              <a:defRPr/>
            </a:pP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”Geld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lenen</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kost</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ook</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geld!”</a:t>
            </a:r>
          </a:p>
        </p:txBody>
      </p:sp>
      <p:pic>
        <p:nvPicPr>
          <p:cNvPr id="22" name="Picture 22"/>
          <p:cNvPicPr>
            <a:picLocks noChangeAspect="1"/>
          </p:cNvPicPr>
          <p:nvPr/>
        </p:nvPicPr>
        <p:blipFill>
          <a:blip r:embed="rId12"/>
          <a:srcRect/>
          <a:stretch>
            <a:fillRect/>
          </a:stretch>
        </p:blipFill>
        <p:spPr>
          <a:xfrm>
            <a:off x="17116325" y="5830470"/>
            <a:ext cx="939039" cy="939039"/>
          </a:xfrm>
          <a:prstGeom prst="rect">
            <a:avLst/>
          </a:prstGeom>
        </p:spPr>
      </p:pic>
      <p:sp>
        <p:nvSpPr>
          <p:cNvPr id="23" name="TextBox 23"/>
          <p:cNvSpPr txBox="1"/>
          <p:nvPr/>
        </p:nvSpPr>
        <p:spPr>
          <a:xfrm>
            <a:off x="16970284" y="6116919"/>
            <a:ext cx="1317716" cy="321931"/>
          </a:xfrm>
          <a:prstGeom prst="rect">
            <a:avLst/>
          </a:prstGeom>
        </p:spPr>
        <p:txBody>
          <a:bodyPr lIns="0" tIns="0" rIns="0" bIns="0" rtlCol="0" anchor="t">
            <a:spAutoFit/>
          </a:bodyPr>
          <a:lstStyle/>
          <a:p>
            <a:pPr marL="0" marR="0" lvl="0" indent="0" algn="ctr" defTabSz="914400" rtl="0" eaLnBrk="1" fontAlgn="auto" latinLnBrk="0" hangingPunct="1">
              <a:lnSpc>
                <a:spcPts val="2702"/>
              </a:lnSpc>
              <a:spcBef>
                <a:spcPct val="0"/>
              </a:spcBef>
              <a:spcAft>
                <a:spcPts val="0"/>
              </a:spcAft>
              <a:buClrTx/>
              <a:buSzTx/>
              <a:buFontTx/>
              <a:buNone/>
              <a:tabLst/>
              <a:defRPr/>
            </a:pPr>
            <a:r>
              <a:rPr kumimoji="0" lang="en-US" sz="1930" b="0" i="0" u="none" strike="noStrike" kern="1200" cap="none" spc="0" normalizeH="0" baseline="0" noProof="0">
                <a:ln>
                  <a:noFill/>
                </a:ln>
                <a:solidFill>
                  <a:srgbClr val="1E1E1E"/>
                </a:solidFill>
                <a:effectLst/>
                <a:uLnTx/>
                <a:uFillTx/>
                <a:latin typeface="Montserrat Semi-Bold"/>
                <a:ea typeface="+mn-ea"/>
                <a:cs typeface="+mn-cs"/>
              </a:rPr>
              <a:t>07</a:t>
            </a:r>
          </a:p>
        </p:txBody>
      </p:sp>
      <p:sp>
        <p:nvSpPr>
          <p:cNvPr id="24" name="TextBox 24"/>
          <p:cNvSpPr txBox="1"/>
          <p:nvPr/>
        </p:nvSpPr>
        <p:spPr>
          <a:xfrm>
            <a:off x="7203805" y="7092109"/>
            <a:ext cx="4335063" cy="402336"/>
          </a:xfrm>
          <a:prstGeom prst="rect">
            <a:avLst/>
          </a:prstGeom>
        </p:spPr>
        <p:txBody>
          <a:bodyPr lIns="0" tIns="0" rIns="0" bIns="0" rtlCol="0" anchor="t">
            <a:spAutoFit/>
          </a:bodyPr>
          <a:lstStyle/>
          <a:p>
            <a:pPr marL="0" marR="0" lvl="0" indent="0" algn="ct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Looptijd? </a:t>
            </a:r>
          </a:p>
        </p:txBody>
      </p:sp>
      <p:sp>
        <p:nvSpPr>
          <p:cNvPr id="25" name="TextBox 25"/>
          <p:cNvSpPr txBox="1"/>
          <p:nvPr/>
        </p:nvSpPr>
        <p:spPr>
          <a:xfrm>
            <a:off x="7531123" y="7761145"/>
            <a:ext cx="3680427" cy="1099185"/>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Looptijd beïnvloedt sterk de totale kost van een krediet.</a:t>
            </a:r>
          </a:p>
        </p:txBody>
      </p:sp>
      <p:sp>
        <p:nvSpPr>
          <p:cNvPr id="26" name="TextBox 26"/>
          <p:cNvSpPr txBox="1"/>
          <p:nvPr/>
        </p:nvSpPr>
        <p:spPr>
          <a:xfrm>
            <a:off x="7382671" y="9184180"/>
            <a:ext cx="4564472"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Looptijd 36 maanden </a:t>
            </a:r>
          </a:p>
        </p:txBody>
      </p:sp>
      <p:sp>
        <p:nvSpPr>
          <p:cNvPr id="28" name="TextBox 12">
            <a:extLst>
              <a:ext uri="{FF2B5EF4-FFF2-40B4-BE49-F238E27FC236}">
                <a16:creationId xmlns:a16="http://schemas.microsoft.com/office/drawing/2014/main" id="{906F2E44-E3DD-86A9-2C6F-D3E65884E3C6}"/>
              </a:ext>
            </a:extLst>
          </p:cNvPr>
          <p:cNvSpPr txBox="1"/>
          <p:nvPr/>
        </p:nvSpPr>
        <p:spPr>
          <a:xfrm>
            <a:off x="690316" y="368670"/>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9" name="Tekstvak 28">
            <a:extLst>
              <a:ext uri="{FF2B5EF4-FFF2-40B4-BE49-F238E27FC236}">
                <a16:creationId xmlns:a16="http://schemas.microsoft.com/office/drawing/2014/main" id="{500D5BB1-47DD-EF24-9134-B7F5C638B708}"/>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280192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2" name="AutoShape 2"/>
          <p:cNvSpPr/>
          <p:nvPr/>
        </p:nvSpPr>
        <p:spPr>
          <a:xfrm>
            <a:off x="13163204" y="0"/>
            <a:ext cx="0" cy="10287000"/>
          </a:xfrm>
          <a:prstGeom prst="line">
            <a:avLst/>
          </a:prstGeom>
          <a:ln w="7620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2"/>
          <a:stretch>
            <a:fillRect/>
          </a:stretch>
        </p:blipFill>
        <p:spPr>
          <a:xfrm>
            <a:off x="1450715" y="2474588"/>
            <a:ext cx="1964970" cy="1964970"/>
          </a:xfrm>
          <a:prstGeom prst="rect">
            <a:avLst/>
          </a:prstGeom>
        </p:spPr>
      </p:pic>
      <p:pic>
        <p:nvPicPr>
          <p:cNvPr id="4" name="Picture 4"/>
          <p:cNvPicPr>
            <a:picLocks noChangeAspect="1"/>
          </p:cNvPicPr>
          <p:nvPr/>
        </p:nvPicPr>
        <p:blipFill>
          <a:blip r:embed="rId3"/>
          <a:stretch>
            <a:fillRect/>
          </a:stretch>
        </p:blipFill>
        <p:spPr>
          <a:xfrm>
            <a:off x="3974014" y="2474588"/>
            <a:ext cx="1964970" cy="1964970"/>
          </a:xfrm>
          <a:prstGeom prst="rect">
            <a:avLst/>
          </a:prstGeom>
        </p:spPr>
      </p:pic>
      <p:pic>
        <p:nvPicPr>
          <p:cNvPr id="5" name="Picture 5"/>
          <p:cNvPicPr>
            <a:picLocks noChangeAspect="1"/>
          </p:cNvPicPr>
          <p:nvPr/>
        </p:nvPicPr>
        <p:blipFill>
          <a:blip r:embed="rId4"/>
          <a:stretch>
            <a:fillRect/>
          </a:stretch>
        </p:blipFill>
        <p:spPr>
          <a:xfrm>
            <a:off x="6497252" y="2427646"/>
            <a:ext cx="1964970" cy="1964970"/>
          </a:xfrm>
          <a:prstGeom prst="rect">
            <a:avLst/>
          </a:prstGeom>
        </p:spPr>
      </p:pic>
      <p:pic>
        <p:nvPicPr>
          <p:cNvPr id="6" name="Picture 6"/>
          <p:cNvPicPr>
            <a:picLocks noChangeAspect="1"/>
          </p:cNvPicPr>
          <p:nvPr/>
        </p:nvPicPr>
        <p:blipFill>
          <a:blip r:embed="rId5"/>
          <a:stretch>
            <a:fillRect/>
          </a:stretch>
        </p:blipFill>
        <p:spPr>
          <a:xfrm>
            <a:off x="9020550" y="2427646"/>
            <a:ext cx="1964970" cy="1964970"/>
          </a:xfrm>
          <a:prstGeom prst="rect">
            <a:avLst/>
          </a:prstGeom>
        </p:spPr>
      </p:pic>
      <p:sp>
        <p:nvSpPr>
          <p:cNvPr id="7" name="Freeform 7"/>
          <p:cNvSpPr/>
          <p:nvPr/>
        </p:nvSpPr>
        <p:spPr>
          <a:xfrm rot="-2938693" flipV="1">
            <a:off x="12051150" y="7121888"/>
            <a:ext cx="1288839" cy="1330414"/>
          </a:xfrm>
          <a:custGeom>
            <a:avLst/>
            <a:gdLst/>
            <a:ahLst/>
            <a:cxnLst/>
            <a:rect l="l" t="t" r="r" b="b"/>
            <a:pathLst>
              <a:path w="1288839" h="1330414">
                <a:moveTo>
                  <a:pt x="0" y="1330414"/>
                </a:moveTo>
                <a:lnTo>
                  <a:pt x="1288839" y="1330414"/>
                </a:lnTo>
                <a:lnTo>
                  <a:pt x="1288839" y="0"/>
                </a:lnTo>
                <a:lnTo>
                  <a:pt x="0" y="0"/>
                </a:lnTo>
                <a:lnTo>
                  <a:pt x="0" y="133041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42880" y="5824653"/>
            <a:ext cx="890319" cy="1146173"/>
          </a:xfrm>
          <a:custGeom>
            <a:avLst/>
            <a:gdLst/>
            <a:ahLst/>
            <a:cxnLst/>
            <a:rect l="l" t="t" r="r" b="b"/>
            <a:pathLst>
              <a:path w="890319" h="1146173">
                <a:moveTo>
                  <a:pt x="0" y="0"/>
                </a:moveTo>
                <a:lnTo>
                  <a:pt x="890319" y="0"/>
                </a:lnTo>
                <a:lnTo>
                  <a:pt x="890319" y="1146173"/>
                </a:lnTo>
                <a:lnTo>
                  <a:pt x="0" y="1146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4083346" y="390119"/>
            <a:ext cx="10436925" cy="844014"/>
          </a:xfrm>
          <a:prstGeom prst="rect">
            <a:avLst/>
          </a:prstGeom>
        </p:spPr>
        <p:txBody>
          <a:bodyPr lIns="0" tIns="0" rIns="0" bIns="0" rtlCol="0" anchor="t">
            <a:spAutoFit/>
          </a:bodyPr>
          <a:lstStyle/>
          <a:p>
            <a:pPr marL="0" marR="0" lvl="0" indent="0" algn="l" defTabSz="914400" rtl="0" eaLnBrk="1" fontAlgn="auto" latinLnBrk="0" hangingPunct="1">
              <a:lnSpc>
                <a:spcPts val="7541"/>
              </a:lnSpc>
              <a:spcBef>
                <a:spcPts val="0"/>
              </a:spcBef>
              <a:spcAft>
                <a:spcPts val="0"/>
              </a:spcAft>
              <a:buClrTx/>
              <a:buSzTx/>
              <a:buFontTx/>
              <a:buNone/>
              <a:tabLst/>
              <a:defRPr/>
            </a:pPr>
            <a:r>
              <a:rPr lang="en-US" sz="4200" dirty="0" err="1">
                <a:solidFill>
                  <a:srgbClr val="FFFFFF"/>
                </a:solidFill>
                <a:latin typeface="Poppins Bold"/>
              </a:rPr>
              <a:t>Consumentenkrediet</a:t>
            </a:r>
            <a:endParaRPr lang="en-US" sz="4200" dirty="0">
              <a:solidFill>
                <a:srgbClr val="FFFFFF"/>
              </a:solidFill>
              <a:latin typeface="Poppins Bold"/>
            </a:endParaRPr>
          </a:p>
        </p:txBody>
      </p:sp>
      <p:sp>
        <p:nvSpPr>
          <p:cNvPr id="10" name="TextBox 10"/>
          <p:cNvSpPr txBox="1"/>
          <p:nvPr/>
        </p:nvSpPr>
        <p:spPr>
          <a:xfrm>
            <a:off x="13620404" y="774392"/>
            <a:ext cx="5270042" cy="8566191"/>
          </a:xfrm>
          <a:prstGeom prst="rect">
            <a:avLst/>
          </a:prstGeom>
        </p:spPr>
        <p:txBody>
          <a:bodyPr lIns="0" tIns="0" rIns="0" bIns="0" rtlCol="0" anchor="t">
            <a:spAutoFit/>
          </a:bodyPr>
          <a:lstStyle/>
          <a:p>
            <a:pPr marL="0" marR="0" lvl="0" indent="0" algn="l" defTabSz="914400" rtl="0" eaLnBrk="1" fontAlgn="auto" latinLnBrk="0" hangingPunct="1">
              <a:lnSpc>
                <a:spcPts val="13286"/>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3286"/>
              </a:lnSpc>
              <a:spcBef>
                <a:spcPts val="0"/>
              </a:spcBef>
              <a:spcAft>
                <a:spcPts val="0"/>
              </a:spcAft>
              <a:buClrTx/>
              <a:buSzTx/>
              <a:buFontTx/>
              <a:buNone/>
              <a:tabLst/>
              <a:defRPr/>
            </a:pPr>
            <a:r>
              <a:rPr kumimoji="0" lang="en-US" sz="12078" b="1" i="0" u="none" strike="noStrike" kern="1200" cap="none" spc="0" normalizeH="0" baseline="0" noProof="0" dirty="0">
                <a:ln>
                  <a:noFill/>
                </a:ln>
                <a:solidFill>
                  <a:srgbClr val="FFFFFF"/>
                </a:solidFill>
                <a:effectLst/>
                <a:uLnTx/>
                <a:uFillTx/>
                <a:latin typeface="Dreaming Outloud Pro" panose="020F0502020204030204" pitchFamily="66" charset="0"/>
                <a:cs typeface="Dreaming Outloud Pro" panose="020F0502020204030204" pitchFamily="66" charset="0"/>
              </a:rPr>
              <a:t>JPK: 4,29 %</a:t>
            </a:r>
          </a:p>
          <a:p>
            <a:pPr marL="0" marR="0" lvl="0" indent="0" algn="l" defTabSz="914400" rtl="0" eaLnBrk="1" fontAlgn="auto" latinLnBrk="0" hangingPunct="1">
              <a:lnSpc>
                <a:spcPts val="13286"/>
              </a:lnSpc>
              <a:spcBef>
                <a:spcPts val="0"/>
              </a:spcBef>
              <a:spcAft>
                <a:spcPts val="0"/>
              </a:spcAft>
              <a:buClrTx/>
              <a:buSzTx/>
              <a:buFontTx/>
              <a:buNone/>
              <a:tabLst/>
              <a:defRPr/>
            </a:pPr>
            <a:endParaRPr kumimoji="0" lang="en-US" sz="12078" b="1" i="0" u="none" strike="noStrike" kern="1200" cap="none" spc="0" normalizeH="0" baseline="0" noProof="0" dirty="0">
              <a:ln>
                <a:noFill/>
              </a:ln>
              <a:solidFill>
                <a:srgbClr val="FFFFFF"/>
              </a:solidFill>
              <a:effectLst/>
              <a:uLnTx/>
              <a:uFillTx/>
              <a:latin typeface="More Sugar"/>
              <a:ea typeface="+mn-ea"/>
              <a:cs typeface="+mn-cs"/>
            </a:endParaRPr>
          </a:p>
          <a:p>
            <a:pPr marL="0" marR="0" lvl="0" indent="0" algn="l" defTabSz="914400" rtl="0" eaLnBrk="1" fontAlgn="auto" latinLnBrk="0" hangingPunct="1">
              <a:lnSpc>
                <a:spcPts val="13286"/>
              </a:lnSpc>
              <a:spcBef>
                <a:spcPts val="0"/>
              </a:spcBef>
              <a:spcAft>
                <a:spcPts val="0"/>
              </a:spcAft>
              <a:buClrTx/>
              <a:buSzTx/>
              <a:buFontTx/>
              <a:buNone/>
              <a:tabLst/>
              <a:defRPr/>
            </a:pPr>
            <a:r>
              <a:rPr kumimoji="0" lang="en-US" sz="12078" b="1" i="0" u="none" strike="noStrike" kern="1200" cap="none" spc="0" normalizeH="0" baseline="0" noProof="0" dirty="0">
                <a:ln>
                  <a:noFill/>
                </a:ln>
                <a:solidFill>
                  <a:srgbClr val="FFFFFF"/>
                </a:solidFill>
                <a:effectLst/>
                <a:uLnTx/>
                <a:uFillTx/>
                <a:latin typeface="More Sugar"/>
                <a:ea typeface="+mn-ea"/>
                <a:cs typeface="+mn-cs"/>
              </a:rPr>
              <a:t>   </a:t>
            </a:r>
            <a:r>
              <a:rPr lang="en-US" sz="12078" b="1" dirty="0">
                <a:solidFill>
                  <a:srgbClr val="FFFFFF"/>
                </a:solidFill>
                <a:latin typeface="Dreaming Outloud Pro" panose="020F0502020204030204" pitchFamily="66" charset="0"/>
                <a:cs typeface="Dreaming Outloud Pro" panose="020F0502020204030204" pitchFamily="66" charset="0"/>
              </a:rPr>
              <a:t>?</a:t>
            </a:r>
          </a:p>
        </p:txBody>
      </p:sp>
      <p:sp>
        <p:nvSpPr>
          <p:cNvPr id="11" name="TextBox 11"/>
          <p:cNvSpPr txBox="1"/>
          <p:nvPr/>
        </p:nvSpPr>
        <p:spPr>
          <a:xfrm>
            <a:off x="3914607" y="4609465"/>
            <a:ext cx="2076203" cy="3516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Totale intrest</a:t>
            </a:r>
          </a:p>
        </p:txBody>
      </p:sp>
      <p:sp>
        <p:nvSpPr>
          <p:cNvPr id="12" name="TextBox 12"/>
          <p:cNvSpPr txBox="1"/>
          <p:nvPr/>
        </p:nvSpPr>
        <p:spPr>
          <a:xfrm>
            <a:off x="6411016" y="4609465"/>
            <a:ext cx="2076203" cy="6945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Totaal te betalen</a:t>
            </a:r>
          </a:p>
        </p:txBody>
      </p:sp>
      <p:sp>
        <p:nvSpPr>
          <p:cNvPr id="13" name="TextBox 13"/>
          <p:cNvSpPr txBox="1"/>
          <p:nvPr/>
        </p:nvSpPr>
        <p:spPr>
          <a:xfrm>
            <a:off x="9144000" y="4609465"/>
            <a:ext cx="2076203" cy="3516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JKP</a:t>
            </a:r>
          </a:p>
        </p:txBody>
      </p:sp>
      <p:sp>
        <p:nvSpPr>
          <p:cNvPr id="14" name="TextBox 14"/>
          <p:cNvSpPr txBox="1"/>
          <p:nvPr/>
        </p:nvSpPr>
        <p:spPr>
          <a:xfrm>
            <a:off x="1418198"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€158,44</a:t>
            </a:r>
          </a:p>
        </p:txBody>
      </p:sp>
      <p:sp>
        <p:nvSpPr>
          <p:cNvPr id="15" name="TextBox 15"/>
          <p:cNvSpPr txBox="1"/>
          <p:nvPr/>
        </p:nvSpPr>
        <p:spPr>
          <a:xfrm>
            <a:off x="3918397"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€353,84</a:t>
            </a:r>
          </a:p>
        </p:txBody>
      </p:sp>
      <p:sp>
        <p:nvSpPr>
          <p:cNvPr id="16" name="TextBox 16"/>
          <p:cNvSpPr txBox="1"/>
          <p:nvPr/>
        </p:nvSpPr>
        <p:spPr>
          <a:xfrm>
            <a:off x="6418596"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€5703.84</a:t>
            </a:r>
          </a:p>
        </p:txBody>
      </p:sp>
      <p:sp>
        <p:nvSpPr>
          <p:cNvPr id="17" name="TextBox 17"/>
          <p:cNvSpPr txBox="1"/>
          <p:nvPr/>
        </p:nvSpPr>
        <p:spPr>
          <a:xfrm>
            <a:off x="8918795"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4,29%</a:t>
            </a:r>
          </a:p>
        </p:txBody>
      </p:sp>
      <p:sp>
        <p:nvSpPr>
          <p:cNvPr id="18" name="TextBox 18"/>
          <p:cNvSpPr txBox="1"/>
          <p:nvPr/>
        </p:nvSpPr>
        <p:spPr>
          <a:xfrm>
            <a:off x="1395097" y="4600321"/>
            <a:ext cx="2076203" cy="6945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Maandelijkse afbetaling</a:t>
            </a:r>
          </a:p>
        </p:txBody>
      </p:sp>
      <p:sp>
        <p:nvSpPr>
          <p:cNvPr id="19" name="TextBox 19"/>
          <p:cNvSpPr txBox="1"/>
          <p:nvPr/>
        </p:nvSpPr>
        <p:spPr>
          <a:xfrm>
            <a:off x="607117" y="7510120"/>
            <a:ext cx="12386793" cy="24090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JKP = Jaarlijks Kostenpercentage. </a:t>
            </a:r>
          </a:p>
          <a:p>
            <a:pPr marL="0" marR="0" lvl="0" indent="0" algn="ctr" defTabSz="914400" rtl="0" eaLnBrk="1" fontAlgn="auto" latinLnBrk="0" hangingPunct="1">
              <a:lnSpc>
                <a:spcPts val="2736"/>
              </a:lnSpc>
              <a:spcBef>
                <a:spcPct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a:p>
            <a:pPr marL="518160" marR="0" lvl="1" indent="-259080" algn="l" defTabSz="914400" rtl="0" eaLnBrk="1" fontAlgn="auto" latinLnBrk="0" hangingPunct="1">
              <a:lnSpc>
                <a:spcPts val="2736"/>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De totale kosten van een krediet op jaarbasis, uitgedrukt als een percentage van het totale kredietbedrag. </a:t>
            </a:r>
          </a:p>
          <a:p>
            <a:pPr marL="0" marR="0" lvl="0" indent="0" algn="l" defTabSz="914400" rtl="0" eaLnBrk="1" fontAlgn="auto" latinLnBrk="0" hangingPunct="1">
              <a:lnSpc>
                <a:spcPts val="2736"/>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a:p>
            <a:pPr marL="518160" marR="0" lvl="1" indent="-259080" algn="l" defTabSz="914400" rtl="0" eaLnBrk="1" fontAlgn="auto" latinLnBrk="0" hangingPunct="1">
              <a:lnSpc>
                <a:spcPts val="2736"/>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Dit omvat rente en alle andere kosten die verbonden zijn aan het krediet</a:t>
            </a:r>
          </a:p>
          <a:p>
            <a:pPr marL="0" marR="0" lvl="0" indent="0" algn="l" defTabSz="914400" rtl="0" eaLnBrk="1" fontAlgn="auto" latinLnBrk="0" hangingPunct="1">
              <a:lnSpc>
                <a:spcPts val="2736"/>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p:txBody>
      </p:sp>
      <p:sp>
        <p:nvSpPr>
          <p:cNvPr id="20" name="TextBox 20"/>
          <p:cNvSpPr txBox="1"/>
          <p:nvPr/>
        </p:nvSpPr>
        <p:spPr>
          <a:xfrm>
            <a:off x="2683692" y="6014567"/>
            <a:ext cx="8721818"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Op zoek naar €5000 lening voor 36 maanden?</a:t>
            </a:r>
          </a:p>
        </p:txBody>
      </p:sp>
      <p:sp>
        <p:nvSpPr>
          <p:cNvPr id="21" name="TextBox 12">
            <a:extLst>
              <a:ext uri="{FF2B5EF4-FFF2-40B4-BE49-F238E27FC236}">
                <a16:creationId xmlns:a16="http://schemas.microsoft.com/office/drawing/2014/main" id="{8FDD7564-009A-E919-5BFA-71E9BA7096CC}"/>
              </a:ext>
            </a:extLst>
          </p:cNvPr>
          <p:cNvSpPr txBox="1"/>
          <p:nvPr/>
        </p:nvSpPr>
        <p:spPr>
          <a:xfrm>
            <a:off x="746452" y="410117"/>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2" name="Tekstvak 21">
            <a:extLst>
              <a:ext uri="{FF2B5EF4-FFF2-40B4-BE49-F238E27FC236}">
                <a16:creationId xmlns:a16="http://schemas.microsoft.com/office/drawing/2014/main" id="{02E0CEBE-3BFD-EAA7-EC73-5D3DCECC9EA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8944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198906" y="4095750"/>
            <a:ext cx="11890188" cy="173355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ONGEVAL</a:t>
            </a:r>
          </a:p>
        </p:txBody>
      </p:sp>
      <p:sp>
        <p:nvSpPr>
          <p:cNvPr id="7" name="Tekstvak 6">
            <a:extLst>
              <a:ext uri="{FF2B5EF4-FFF2-40B4-BE49-F238E27FC236}">
                <a16:creationId xmlns:a16="http://schemas.microsoft.com/office/drawing/2014/main" id="{B76CEF4A-B774-DA19-E67C-DBC432B22BE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463235" y="831654"/>
            <a:ext cx="563867" cy="422900"/>
          </a:xfrm>
          <a:prstGeom prst="rect">
            <a:avLst/>
          </a:prstGeom>
        </p:spPr>
      </p:pic>
      <p:pic>
        <p:nvPicPr>
          <p:cNvPr id="3" name="Picture 3"/>
          <p:cNvPicPr>
            <a:picLocks noChangeAspect="1"/>
          </p:cNvPicPr>
          <p:nvPr/>
        </p:nvPicPr>
        <p:blipFill>
          <a:blip r:embed="rId3"/>
          <a:srcRect/>
          <a:stretch>
            <a:fillRect/>
          </a:stretch>
        </p:blipFill>
        <p:spPr>
          <a:xfrm>
            <a:off x="9144000" y="8907607"/>
            <a:ext cx="311727" cy="233795"/>
          </a:xfrm>
          <a:prstGeom prst="rect">
            <a:avLst/>
          </a:prstGeom>
        </p:spPr>
      </p:pic>
      <p:sp>
        <p:nvSpPr>
          <p:cNvPr id="4" name="AutoShape 4"/>
          <p:cNvSpPr/>
          <p:nvPr/>
        </p:nvSpPr>
        <p:spPr>
          <a:xfrm rot="-5400000">
            <a:off x="1714822" y="5230568"/>
            <a:ext cx="15170083" cy="16364"/>
          </a:xfrm>
          <a:prstGeom prst="rect">
            <a:avLst/>
          </a:prstGeom>
          <a:solidFill>
            <a:srgbClr val="FFFFFF"/>
          </a:solidFill>
        </p:spPr>
        <p:txBody>
          <a:bodyPr/>
          <a:lstStyle/>
          <a:p>
            <a:endParaRPr lang="nl-BE"/>
          </a:p>
        </p:txBody>
      </p:sp>
      <p:sp>
        <p:nvSpPr>
          <p:cNvPr id="6" name="AutoShape 6"/>
          <p:cNvSpPr/>
          <p:nvPr/>
        </p:nvSpPr>
        <p:spPr>
          <a:xfrm rot="-5400000">
            <a:off x="8395970" y="5230568"/>
            <a:ext cx="15170083" cy="16364"/>
          </a:xfrm>
          <a:prstGeom prst="rect">
            <a:avLst/>
          </a:prstGeom>
          <a:solidFill>
            <a:srgbClr val="FFFFFF"/>
          </a:solidFill>
        </p:spPr>
        <p:txBody>
          <a:bodyPr/>
          <a:lstStyle/>
          <a:p>
            <a:endParaRPr lang="nl-BE"/>
          </a:p>
        </p:txBody>
      </p:sp>
      <p:sp>
        <p:nvSpPr>
          <p:cNvPr id="7" name="AutoShape 7"/>
          <p:cNvSpPr/>
          <p:nvPr/>
        </p:nvSpPr>
        <p:spPr>
          <a:xfrm rot="-5400000">
            <a:off x="606141" y="5230568"/>
            <a:ext cx="15170083" cy="16364"/>
          </a:xfrm>
          <a:prstGeom prst="rect">
            <a:avLst/>
          </a:prstGeom>
          <a:solidFill>
            <a:srgbClr val="FFFFFF"/>
          </a:solidFill>
        </p:spPr>
        <p:txBody>
          <a:bodyPr/>
          <a:lstStyle/>
          <a:p>
            <a:endParaRPr lang="nl-BE"/>
          </a:p>
        </p:txBody>
      </p:sp>
      <p:pic>
        <p:nvPicPr>
          <p:cNvPr id="8" name="Picture 8"/>
          <p:cNvPicPr>
            <a:picLocks noChangeAspect="1"/>
          </p:cNvPicPr>
          <p:nvPr/>
        </p:nvPicPr>
        <p:blipFill>
          <a:blip r:embed="rId4"/>
          <a:srcRect/>
          <a:stretch>
            <a:fillRect/>
          </a:stretch>
        </p:blipFill>
        <p:spPr>
          <a:xfrm>
            <a:off x="1086972" y="9024505"/>
            <a:ext cx="1061706" cy="233795"/>
          </a:xfrm>
          <a:prstGeom prst="rect">
            <a:avLst/>
          </a:prstGeom>
        </p:spPr>
      </p:pic>
      <p:sp>
        <p:nvSpPr>
          <p:cNvPr id="9" name="Freeform 9"/>
          <p:cNvSpPr/>
          <p:nvPr/>
        </p:nvSpPr>
        <p:spPr>
          <a:xfrm>
            <a:off x="8215728" y="0"/>
            <a:ext cx="7773465" cy="6816982"/>
          </a:xfrm>
          <a:custGeom>
            <a:avLst/>
            <a:gdLst/>
            <a:ahLst/>
            <a:cxnLst/>
            <a:rect l="l" t="t" r="r" b="b"/>
            <a:pathLst>
              <a:path w="7773465" h="6816982">
                <a:moveTo>
                  <a:pt x="0" y="0"/>
                </a:moveTo>
                <a:lnTo>
                  <a:pt x="7773465" y="0"/>
                </a:lnTo>
                <a:lnTo>
                  <a:pt x="7773465" y="6816982"/>
                </a:lnTo>
                <a:lnTo>
                  <a:pt x="0" y="6816982"/>
                </a:lnTo>
                <a:lnTo>
                  <a:pt x="0" y="0"/>
                </a:lnTo>
                <a:close/>
              </a:path>
            </a:pathLst>
          </a:custGeom>
          <a:blipFill>
            <a:blip r:embed="rId5"/>
            <a:stretch>
              <a:fillRect l="-7087" r="-25333"/>
            </a:stretch>
          </a:blipFill>
        </p:spPr>
        <p:txBody>
          <a:bodyPr/>
          <a:lstStyle/>
          <a:p>
            <a:endParaRPr lang="nl-BE"/>
          </a:p>
        </p:txBody>
      </p:sp>
      <p:sp>
        <p:nvSpPr>
          <p:cNvPr id="10" name="TextBox 10"/>
          <p:cNvSpPr txBox="1"/>
          <p:nvPr/>
        </p:nvSpPr>
        <p:spPr>
          <a:xfrm>
            <a:off x="775550" y="1254554"/>
            <a:ext cx="6574420" cy="6705490"/>
          </a:xfrm>
          <a:prstGeom prst="rect">
            <a:avLst/>
          </a:prstGeom>
        </p:spPr>
        <p:txBody>
          <a:bodyPr wrap="square" lIns="0" tIns="0" rIns="0" bIns="0" rtlCol="0" anchor="t">
            <a:spAutoFit/>
          </a:bodyPr>
          <a:lstStyle/>
          <a:p>
            <a:pPr>
              <a:lnSpc>
                <a:spcPts val="7625"/>
              </a:lnSpc>
            </a:pPr>
            <a:r>
              <a:rPr lang="en-US" sz="4000" dirty="0">
                <a:solidFill>
                  <a:srgbClr val="FFFFFF"/>
                </a:solidFill>
                <a:latin typeface="Montserrat Semi-Bold"/>
              </a:rPr>
              <a:t>Stel: je let </a:t>
            </a:r>
            <a:r>
              <a:rPr lang="en-US" sz="4000" dirty="0" err="1">
                <a:solidFill>
                  <a:srgbClr val="FFFFFF"/>
                </a:solidFill>
                <a:latin typeface="Montserrat Semi-Bold"/>
              </a:rPr>
              <a:t>niet</a:t>
            </a:r>
            <a:r>
              <a:rPr lang="en-US" sz="4000" dirty="0">
                <a:solidFill>
                  <a:srgbClr val="FFFFFF"/>
                </a:solidFill>
                <a:latin typeface="Montserrat Semi-Bold"/>
              </a:rPr>
              <a:t> </a:t>
            </a:r>
            <a:r>
              <a:rPr lang="en-US" sz="4000" dirty="0" err="1">
                <a:solidFill>
                  <a:srgbClr val="FFFFFF"/>
                </a:solidFill>
                <a:latin typeface="Montserrat Semi-Bold"/>
              </a:rPr>
              <a:t>goed</a:t>
            </a:r>
            <a:r>
              <a:rPr lang="en-US" sz="4000" dirty="0">
                <a:solidFill>
                  <a:srgbClr val="FFFFFF"/>
                </a:solidFill>
                <a:latin typeface="Montserrat Semi-Bold"/>
              </a:rPr>
              <a:t> op en </a:t>
            </a:r>
            <a:r>
              <a:rPr lang="en-US" sz="4000" dirty="0" err="1">
                <a:solidFill>
                  <a:srgbClr val="FFFFFF"/>
                </a:solidFill>
                <a:latin typeface="Montserrat Semi-Bold"/>
              </a:rPr>
              <a:t>rijdt</a:t>
            </a:r>
            <a:r>
              <a:rPr lang="en-US" sz="4000" dirty="0">
                <a:solidFill>
                  <a:srgbClr val="FFFFFF"/>
                </a:solidFill>
                <a:latin typeface="Montserrat Semi-Bold"/>
              </a:rPr>
              <a:t> </a:t>
            </a:r>
            <a:r>
              <a:rPr lang="en-US" sz="4000" dirty="0" err="1">
                <a:solidFill>
                  <a:srgbClr val="FFFFFF"/>
                </a:solidFill>
                <a:latin typeface="Montserrat Semi-Bold"/>
              </a:rPr>
              <a:t>een</a:t>
            </a:r>
            <a:r>
              <a:rPr lang="en-US" sz="4000" dirty="0">
                <a:solidFill>
                  <a:srgbClr val="FFFFFF"/>
                </a:solidFill>
                <a:latin typeface="Montserrat Semi-Bold"/>
              </a:rPr>
              <a:t> </a:t>
            </a:r>
            <a:r>
              <a:rPr lang="en-US" sz="4000" dirty="0" err="1">
                <a:solidFill>
                  <a:srgbClr val="FFFFFF"/>
                </a:solidFill>
                <a:latin typeface="Montserrat Semi-Bold"/>
              </a:rPr>
              <a:t>fietser</a:t>
            </a:r>
            <a:r>
              <a:rPr lang="en-US" sz="4000" dirty="0">
                <a:solidFill>
                  <a:srgbClr val="FFFFFF"/>
                </a:solidFill>
                <a:latin typeface="Montserrat Semi-Bold"/>
              </a:rPr>
              <a:t> </a:t>
            </a:r>
            <a:r>
              <a:rPr lang="en-US" sz="4000" dirty="0" err="1">
                <a:solidFill>
                  <a:srgbClr val="FFFFFF"/>
                </a:solidFill>
                <a:latin typeface="Montserrat Semi-Bold"/>
              </a:rPr>
              <a:t>aan</a:t>
            </a:r>
            <a:r>
              <a:rPr lang="en-US" sz="4000" dirty="0">
                <a:solidFill>
                  <a:srgbClr val="FFFFFF"/>
                </a:solidFill>
                <a:latin typeface="Montserrat Semi-Bold"/>
              </a:rPr>
              <a:t>? </a:t>
            </a:r>
          </a:p>
          <a:p>
            <a:pPr>
              <a:lnSpc>
                <a:spcPts val="7625"/>
              </a:lnSpc>
            </a:pPr>
            <a:endParaRPr lang="en-US" sz="4000" dirty="0">
              <a:solidFill>
                <a:srgbClr val="FFFFFF"/>
              </a:solidFill>
              <a:latin typeface="Montserrat Semi-Bold"/>
            </a:endParaRPr>
          </a:p>
          <a:p>
            <a:pPr>
              <a:lnSpc>
                <a:spcPts val="7625"/>
              </a:lnSpc>
            </a:pPr>
            <a:r>
              <a:rPr lang="en-US" sz="4000" dirty="0" err="1">
                <a:solidFill>
                  <a:srgbClr val="FFFFFF"/>
                </a:solidFill>
                <a:latin typeface="Montserrat Semi-Bold"/>
              </a:rPr>
              <a:t>Jij</a:t>
            </a:r>
            <a:r>
              <a:rPr lang="en-US" sz="4000" dirty="0">
                <a:solidFill>
                  <a:srgbClr val="FFFFFF"/>
                </a:solidFill>
                <a:latin typeface="Montserrat Semi-Bold"/>
              </a:rPr>
              <a:t> bent </a:t>
            </a:r>
            <a:r>
              <a:rPr lang="en-US" sz="4000" dirty="0" err="1">
                <a:solidFill>
                  <a:srgbClr val="FFFFFF"/>
                </a:solidFill>
                <a:latin typeface="Montserrat Semi-Bold"/>
              </a:rPr>
              <a:t>verantwoordelijk</a:t>
            </a:r>
            <a:r>
              <a:rPr lang="en-US" sz="4000" dirty="0">
                <a:solidFill>
                  <a:srgbClr val="FFFFFF"/>
                </a:solidFill>
                <a:latin typeface="Montserrat Semi-Bold"/>
              </a:rPr>
              <a:t> </a:t>
            </a:r>
            <a:r>
              <a:rPr lang="en-US" sz="4000" dirty="0" err="1">
                <a:solidFill>
                  <a:srgbClr val="FFFFFF"/>
                </a:solidFill>
                <a:latin typeface="Montserrat Semi-Bold"/>
              </a:rPr>
              <a:t>voor</a:t>
            </a:r>
            <a:r>
              <a:rPr lang="en-US" sz="4000" dirty="0">
                <a:solidFill>
                  <a:srgbClr val="FFFFFF"/>
                </a:solidFill>
                <a:latin typeface="Montserrat Semi-Bold"/>
              </a:rPr>
              <a:t> het </a:t>
            </a:r>
            <a:r>
              <a:rPr lang="en-US" sz="4000" dirty="0" err="1">
                <a:solidFill>
                  <a:srgbClr val="FFFFFF"/>
                </a:solidFill>
                <a:latin typeface="Montserrat Semi-Bold"/>
              </a:rPr>
              <a:t>ongeval</a:t>
            </a:r>
            <a:r>
              <a:rPr lang="en-US" sz="4000" dirty="0">
                <a:solidFill>
                  <a:srgbClr val="FFFFFF"/>
                </a:solidFill>
                <a:latin typeface="Montserrat Semi-Bold"/>
              </a:rPr>
              <a:t>, </a:t>
            </a:r>
            <a:r>
              <a:rPr lang="en-US" sz="4000" dirty="0" err="1">
                <a:solidFill>
                  <a:srgbClr val="FFFFFF"/>
                </a:solidFill>
                <a:latin typeface="Montserrat Semi-Bold"/>
              </a:rPr>
              <a:t>kan</a:t>
            </a:r>
            <a:r>
              <a:rPr lang="en-US" sz="4000" dirty="0">
                <a:solidFill>
                  <a:srgbClr val="FFFFFF"/>
                </a:solidFill>
                <a:latin typeface="Montserrat Semi-Bold"/>
              </a:rPr>
              <a:t> je dan </a:t>
            </a:r>
            <a:r>
              <a:rPr lang="en-US" sz="4000" dirty="0" err="1">
                <a:solidFill>
                  <a:srgbClr val="FFFFFF"/>
                </a:solidFill>
                <a:latin typeface="Montserrat Semi-Bold"/>
              </a:rPr>
              <a:t>aansprakelijk</a:t>
            </a:r>
            <a:r>
              <a:rPr lang="en-US" sz="4000" dirty="0">
                <a:solidFill>
                  <a:srgbClr val="FFFFFF"/>
                </a:solidFill>
                <a:latin typeface="Montserrat Semi-Bold"/>
              </a:rPr>
              <a:t> </a:t>
            </a:r>
            <a:r>
              <a:rPr lang="en-US" sz="4000" dirty="0" err="1">
                <a:solidFill>
                  <a:srgbClr val="FFFFFF"/>
                </a:solidFill>
                <a:latin typeface="Montserrat Semi-Bold"/>
              </a:rPr>
              <a:t>gesteld</a:t>
            </a:r>
            <a:r>
              <a:rPr lang="en-US" sz="4000" dirty="0">
                <a:solidFill>
                  <a:srgbClr val="FFFFFF"/>
                </a:solidFill>
                <a:latin typeface="Montserrat Semi-Bold"/>
              </a:rPr>
              <a:t> </a:t>
            </a:r>
            <a:r>
              <a:rPr lang="en-US" sz="4000" dirty="0" err="1">
                <a:solidFill>
                  <a:srgbClr val="FFFFFF"/>
                </a:solidFill>
                <a:latin typeface="Montserrat Semi-Bold"/>
              </a:rPr>
              <a:t>worden</a:t>
            </a:r>
            <a:r>
              <a:rPr lang="en-US" sz="4000" dirty="0">
                <a:solidFill>
                  <a:srgbClr val="FFFFFF"/>
                </a:solidFill>
                <a:latin typeface="Montserrat Semi-Bold"/>
              </a:rPr>
              <a:t>?</a:t>
            </a:r>
          </a:p>
        </p:txBody>
      </p:sp>
      <p:sp>
        <p:nvSpPr>
          <p:cNvPr id="11" name="TextBox 11"/>
          <p:cNvSpPr txBox="1"/>
          <p:nvPr/>
        </p:nvSpPr>
        <p:spPr>
          <a:xfrm>
            <a:off x="10141076" y="8382932"/>
            <a:ext cx="5088267" cy="851030"/>
          </a:xfrm>
          <a:prstGeom prst="rect">
            <a:avLst/>
          </a:prstGeom>
        </p:spPr>
        <p:txBody>
          <a:bodyPr lIns="0" tIns="0" rIns="0" bIns="0" rtlCol="0" anchor="t">
            <a:spAutoFit/>
          </a:bodyPr>
          <a:lstStyle/>
          <a:p>
            <a:pPr>
              <a:lnSpc>
                <a:spcPts val="3504"/>
              </a:lnSpc>
              <a:spcBef>
                <a:spcPct val="0"/>
              </a:spcBef>
            </a:pPr>
            <a:r>
              <a:rPr lang="en-US" sz="2503">
                <a:solidFill>
                  <a:srgbClr val="FFFFFF"/>
                </a:solidFill>
                <a:latin typeface="Montserrat Semi-Bold"/>
              </a:rPr>
              <a:t>“Wie het potje breekt, moet het potje betalen!”</a:t>
            </a:r>
          </a:p>
        </p:txBody>
      </p:sp>
      <p:sp>
        <p:nvSpPr>
          <p:cNvPr id="12" name="TextBox 12"/>
          <p:cNvSpPr txBox="1"/>
          <p:nvPr/>
        </p:nvSpPr>
        <p:spPr>
          <a:xfrm>
            <a:off x="16405959" y="4982534"/>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13" name="TextBox 13"/>
          <p:cNvSpPr txBox="1"/>
          <p:nvPr/>
        </p:nvSpPr>
        <p:spPr>
          <a:xfrm>
            <a:off x="463392" y="43581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14" name="Tekstvak 13">
            <a:extLst>
              <a:ext uri="{FF2B5EF4-FFF2-40B4-BE49-F238E27FC236}">
                <a16:creationId xmlns:a16="http://schemas.microsoft.com/office/drawing/2014/main" id="{6F1AA600-D529-7FF2-E701-2BB8566975C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3623228" y="6705672"/>
            <a:ext cx="7315200" cy="1715747"/>
          </a:xfrm>
          <a:custGeom>
            <a:avLst/>
            <a:gdLst/>
            <a:ahLst/>
            <a:cxnLst/>
            <a:rect l="l" t="t" r="r" b="b"/>
            <a:pathLst>
              <a:path w="7315200" h="1715747">
                <a:moveTo>
                  <a:pt x="7315200" y="0"/>
                </a:moveTo>
                <a:lnTo>
                  <a:pt x="0" y="0"/>
                </a:lnTo>
                <a:lnTo>
                  <a:pt x="0" y="1715746"/>
                </a:lnTo>
                <a:lnTo>
                  <a:pt x="7315200" y="171574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410156" y="6705672"/>
            <a:ext cx="7315200" cy="1715747"/>
          </a:xfrm>
          <a:custGeom>
            <a:avLst/>
            <a:gdLst/>
            <a:ahLst/>
            <a:cxnLst/>
            <a:rect l="l" t="t" r="r" b="b"/>
            <a:pathLst>
              <a:path w="7315200" h="1715747">
                <a:moveTo>
                  <a:pt x="7315200" y="0"/>
                </a:moveTo>
                <a:lnTo>
                  <a:pt x="0" y="0"/>
                </a:lnTo>
                <a:lnTo>
                  <a:pt x="0" y="1715746"/>
                </a:lnTo>
                <a:lnTo>
                  <a:pt x="7315200" y="171574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31121" y="1935423"/>
            <a:ext cx="7091231" cy="124650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Wat moet ik </a:t>
            </a:r>
          </a:p>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nu doen? </a:t>
            </a:r>
          </a:p>
        </p:txBody>
      </p:sp>
      <p:sp>
        <p:nvSpPr>
          <p:cNvPr id="5" name="TextBox 5"/>
          <p:cNvSpPr txBox="1"/>
          <p:nvPr/>
        </p:nvSpPr>
        <p:spPr>
          <a:xfrm>
            <a:off x="1126775" y="1190625"/>
            <a:ext cx="4332419" cy="2618420"/>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1</a:t>
            </a:r>
          </a:p>
        </p:txBody>
      </p:sp>
      <p:sp>
        <p:nvSpPr>
          <p:cNvPr id="6" name="TextBox 6"/>
          <p:cNvSpPr txBox="1"/>
          <p:nvPr/>
        </p:nvSpPr>
        <p:spPr>
          <a:xfrm>
            <a:off x="12016884" y="2717913"/>
            <a:ext cx="4332419" cy="2618420"/>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3</a:t>
            </a:r>
          </a:p>
        </p:txBody>
      </p:sp>
      <p:sp>
        <p:nvSpPr>
          <p:cNvPr id="7" name="TextBox 7"/>
          <p:cNvSpPr txBox="1"/>
          <p:nvPr/>
        </p:nvSpPr>
        <p:spPr>
          <a:xfrm>
            <a:off x="4104907" y="4589543"/>
            <a:ext cx="3279579" cy="124650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Wie gaat dat betalen?</a:t>
            </a:r>
          </a:p>
        </p:txBody>
      </p:sp>
      <p:sp>
        <p:nvSpPr>
          <p:cNvPr id="8" name="TextBox 8"/>
          <p:cNvSpPr txBox="1"/>
          <p:nvPr/>
        </p:nvSpPr>
        <p:spPr>
          <a:xfrm>
            <a:off x="2339901" y="3915220"/>
            <a:ext cx="4332419" cy="2618484"/>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2</a:t>
            </a:r>
          </a:p>
        </p:txBody>
      </p:sp>
      <p:sp>
        <p:nvSpPr>
          <p:cNvPr id="9" name="TextBox 9"/>
          <p:cNvSpPr txBox="1"/>
          <p:nvPr/>
        </p:nvSpPr>
        <p:spPr>
          <a:xfrm>
            <a:off x="13759567" y="3153653"/>
            <a:ext cx="3332373" cy="187515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Ben ik wel goed verzekerd?</a:t>
            </a:r>
          </a:p>
        </p:txBody>
      </p:sp>
      <p:sp>
        <p:nvSpPr>
          <p:cNvPr id="10" name="Freeform 10"/>
          <p:cNvSpPr/>
          <p:nvPr/>
        </p:nvSpPr>
        <p:spPr>
          <a:xfrm>
            <a:off x="3292985" y="3163178"/>
            <a:ext cx="2105680" cy="107198"/>
          </a:xfrm>
          <a:custGeom>
            <a:avLst/>
            <a:gdLst/>
            <a:ahLst/>
            <a:cxnLst/>
            <a:rect l="l" t="t" r="r" b="b"/>
            <a:pathLst>
              <a:path w="2105680" h="107198">
                <a:moveTo>
                  <a:pt x="0" y="0"/>
                </a:moveTo>
                <a:lnTo>
                  <a:pt x="2105680" y="0"/>
                </a:lnTo>
                <a:lnTo>
                  <a:pt x="2105680" y="107198"/>
                </a:lnTo>
                <a:lnTo>
                  <a:pt x="0" y="107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9567" y="5047538"/>
            <a:ext cx="2105680" cy="107198"/>
          </a:xfrm>
          <a:custGeom>
            <a:avLst/>
            <a:gdLst/>
            <a:ahLst/>
            <a:cxnLst/>
            <a:rect l="l" t="t" r="r" b="b"/>
            <a:pathLst>
              <a:path w="2105680" h="107198">
                <a:moveTo>
                  <a:pt x="0" y="0"/>
                </a:moveTo>
                <a:lnTo>
                  <a:pt x="2105680" y="0"/>
                </a:lnTo>
                <a:lnTo>
                  <a:pt x="2105680" y="107198"/>
                </a:lnTo>
                <a:lnTo>
                  <a:pt x="0" y="107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4258018" y="5836048"/>
            <a:ext cx="1818718" cy="92589"/>
          </a:xfrm>
          <a:custGeom>
            <a:avLst/>
            <a:gdLst/>
            <a:ahLst/>
            <a:cxnLst/>
            <a:rect l="l" t="t" r="r" b="b"/>
            <a:pathLst>
              <a:path w="1818718" h="92589">
                <a:moveTo>
                  <a:pt x="0" y="0"/>
                </a:moveTo>
                <a:lnTo>
                  <a:pt x="1818718" y="0"/>
                </a:lnTo>
                <a:lnTo>
                  <a:pt x="1818718" y="92589"/>
                </a:lnTo>
                <a:lnTo>
                  <a:pt x="0" y="925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182416" y="1213339"/>
            <a:ext cx="3312394" cy="4845258"/>
          </a:xfrm>
          <a:custGeom>
            <a:avLst/>
            <a:gdLst/>
            <a:ahLst/>
            <a:cxnLst/>
            <a:rect l="l" t="t" r="r" b="b"/>
            <a:pathLst>
              <a:path w="3312394" h="4845258">
                <a:moveTo>
                  <a:pt x="0" y="0"/>
                </a:moveTo>
                <a:lnTo>
                  <a:pt x="3312395" y="0"/>
                </a:lnTo>
                <a:lnTo>
                  <a:pt x="3312395" y="4845257"/>
                </a:lnTo>
                <a:lnTo>
                  <a:pt x="0" y="48452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4104907" y="7104427"/>
            <a:ext cx="10078187" cy="1317019"/>
          </a:xfrm>
          <a:prstGeom prst="rect">
            <a:avLst/>
          </a:prstGeom>
        </p:spPr>
        <p:txBody>
          <a:bodyPr lIns="0" tIns="0" rIns="0" bIns="0" rtlCol="0" anchor="t">
            <a:spAutoFit/>
          </a:bodyPr>
          <a:lstStyle/>
          <a:p>
            <a:pPr marL="0" marR="0" lvl="0" indent="0" algn="ctr" defTabSz="914400" rtl="0" eaLnBrk="1" fontAlgn="auto" latinLnBrk="0" hangingPunct="1">
              <a:lnSpc>
                <a:spcPts val="10122"/>
              </a:lnSpc>
              <a:spcBef>
                <a:spcPts val="0"/>
              </a:spcBef>
              <a:spcAft>
                <a:spcPts val="0"/>
              </a:spcAft>
              <a:buClrTx/>
              <a:buSzTx/>
              <a:buFontTx/>
              <a:buNone/>
              <a:tabLst/>
              <a:defRPr/>
            </a:pPr>
            <a:r>
              <a:rPr kumimoji="0" lang="en-US" sz="9202" b="0" i="0" u="none" strike="noStrike" kern="1200" cap="none" spc="0" normalizeH="0" baseline="0" noProof="0">
                <a:ln>
                  <a:noFill/>
                </a:ln>
                <a:solidFill>
                  <a:srgbClr val="FFFFFF"/>
                </a:solidFill>
                <a:effectLst/>
                <a:uLnTx/>
                <a:uFillTx/>
                <a:latin typeface="More Sugar"/>
                <a:ea typeface="+mn-ea"/>
                <a:cs typeface="+mn-cs"/>
              </a:rPr>
              <a:t>HELP</a:t>
            </a:r>
          </a:p>
        </p:txBody>
      </p:sp>
      <p:sp>
        <p:nvSpPr>
          <p:cNvPr id="15" name="Freeform 15"/>
          <p:cNvSpPr/>
          <p:nvPr/>
        </p:nvSpPr>
        <p:spPr>
          <a:xfrm rot="-9806820" flipH="1" flipV="1">
            <a:off x="10442882" y="4734989"/>
            <a:ext cx="1076276" cy="839495"/>
          </a:xfrm>
          <a:custGeom>
            <a:avLst/>
            <a:gdLst/>
            <a:ahLst/>
            <a:cxnLst/>
            <a:rect l="l" t="t" r="r" b="b"/>
            <a:pathLst>
              <a:path w="1076276" h="839495">
                <a:moveTo>
                  <a:pt x="1076275" y="839495"/>
                </a:moveTo>
                <a:lnTo>
                  <a:pt x="0" y="839495"/>
                </a:lnTo>
                <a:lnTo>
                  <a:pt x="0" y="0"/>
                </a:lnTo>
                <a:lnTo>
                  <a:pt x="1076275" y="0"/>
                </a:lnTo>
                <a:lnTo>
                  <a:pt x="1076275" y="83949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9806820">
            <a:off x="7519185" y="1061783"/>
            <a:ext cx="1076276" cy="839495"/>
          </a:xfrm>
          <a:custGeom>
            <a:avLst/>
            <a:gdLst/>
            <a:ahLst/>
            <a:cxnLst/>
            <a:rect l="l" t="t" r="r" b="b"/>
            <a:pathLst>
              <a:path w="1076276" h="839495">
                <a:moveTo>
                  <a:pt x="0" y="0"/>
                </a:moveTo>
                <a:lnTo>
                  <a:pt x="1076275" y="0"/>
                </a:lnTo>
                <a:lnTo>
                  <a:pt x="1076275" y="839495"/>
                </a:lnTo>
                <a:lnTo>
                  <a:pt x="0" y="8394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8885401">
            <a:off x="7200282" y="3671252"/>
            <a:ext cx="981411" cy="364349"/>
          </a:xfrm>
          <a:custGeom>
            <a:avLst/>
            <a:gdLst/>
            <a:ahLst/>
            <a:cxnLst/>
            <a:rect l="l" t="t" r="r" b="b"/>
            <a:pathLst>
              <a:path w="981411" h="364349">
                <a:moveTo>
                  <a:pt x="0" y="0"/>
                </a:moveTo>
                <a:lnTo>
                  <a:pt x="981410" y="0"/>
                </a:lnTo>
                <a:lnTo>
                  <a:pt x="981410" y="364349"/>
                </a:lnTo>
                <a:lnTo>
                  <a:pt x="0" y="364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0AFD6A8C-F1DF-49C6-B410-EEE528166BC5}"/>
              </a:ext>
            </a:extLst>
          </p:cNvPr>
          <p:cNvSpPr txBox="1"/>
          <p:nvPr/>
        </p:nvSpPr>
        <p:spPr>
          <a:xfrm>
            <a:off x="16902601" y="540294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19" name="TextBox 13">
            <a:extLst>
              <a:ext uri="{FF2B5EF4-FFF2-40B4-BE49-F238E27FC236}">
                <a16:creationId xmlns:a16="http://schemas.microsoft.com/office/drawing/2014/main" id="{97F6EAC0-A93E-47AD-1CDD-2E9AA6C0147C}"/>
              </a:ext>
            </a:extLst>
          </p:cNvPr>
          <p:cNvSpPr txBox="1"/>
          <p:nvPr/>
        </p:nvSpPr>
        <p:spPr>
          <a:xfrm>
            <a:off x="463392" y="43581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21" name="Tekstvak 20">
            <a:extLst>
              <a:ext uri="{FF2B5EF4-FFF2-40B4-BE49-F238E27FC236}">
                <a16:creationId xmlns:a16="http://schemas.microsoft.com/office/drawing/2014/main" id="{FB4A20F8-B03F-4417-479A-F6C25E6F72B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TextBox 3"/>
          <p:cNvSpPr txBox="1"/>
          <p:nvPr/>
        </p:nvSpPr>
        <p:spPr>
          <a:xfrm>
            <a:off x="2342005" y="1981003"/>
            <a:ext cx="5776181" cy="3806940"/>
          </a:xfrm>
          <a:prstGeom prst="rect">
            <a:avLst/>
          </a:prstGeom>
        </p:spPr>
        <p:txBody>
          <a:bodyPr lIns="0" tIns="0" rIns="0" bIns="0" rtlCol="0" anchor="t">
            <a:spAutoFit/>
          </a:bodyPr>
          <a:lstStyle/>
          <a:p>
            <a:pPr>
              <a:lnSpc>
                <a:spcPts val="7625"/>
              </a:lnSpc>
            </a:pPr>
            <a:r>
              <a:rPr lang="en-US" sz="4800" dirty="0" err="1">
                <a:solidFill>
                  <a:srgbClr val="FFFFFF"/>
                </a:solidFill>
                <a:latin typeface="Montserrat Semi-Bold"/>
              </a:rPr>
              <a:t>Wij</a:t>
            </a:r>
            <a:r>
              <a:rPr lang="en-US" sz="4800" dirty="0">
                <a:solidFill>
                  <a:srgbClr val="FFFFFF"/>
                </a:solidFill>
                <a:latin typeface="Montserrat Semi-Bold"/>
              </a:rPr>
              <a:t> </a:t>
            </a:r>
            <a:r>
              <a:rPr lang="en-US" sz="4800" dirty="0" err="1">
                <a:solidFill>
                  <a:srgbClr val="FFFFFF"/>
                </a:solidFill>
                <a:latin typeface="Montserrat Semi-Bold"/>
              </a:rPr>
              <a:t>kunnen</a:t>
            </a:r>
            <a:r>
              <a:rPr lang="en-US" sz="4800" dirty="0">
                <a:solidFill>
                  <a:srgbClr val="FFFFFF"/>
                </a:solidFill>
                <a:latin typeface="Montserrat Semi-Bold"/>
              </a:rPr>
              <a:t> je </a:t>
            </a:r>
            <a:r>
              <a:rPr lang="en-US" sz="4800" dirty="0" err="1">
                <a:solidFill>
                  <a:srgbClr val="FFFFFF"/>
                </a:solidFill>
                <a:latin typeface="Montserrat Semi-Bold"/>
              </a:rPr>
              <a:t>helpen</a:t>
            </a:r>
            <a:r>
              <a:rPr lang="en-US" sz="4800" dirty="0">
                <a:solidFill>
                  <a:srgbClr val="FFFFFF"/>
                </a:solidFill>
                <a:latin typeface="Montserrat Semi-Bold"/>
              </a:rPr>
              <a:t> </a:t>
            </a:r>
            <a:r>
              <a:rPr lang="en-US" sz="4800" dirty="0" err="1">
                <a:solidFill>
                  <a:srgbClr val="FFFFFF"/>
                </a:solidFill>
                <a:latin typeface="Montserrat Semi-Bold"/>
              </a:rPr>
              <a:t>bij</a:t>
            </a:r>
            <a:r>
              <a:rPr lang="en-US" sz="4800" dirty="0">
                <a:solidFill>
                  <a:srgbClr val="FFFFFF"/>
                </a:solidFill>
                <a:latin typeface="Montserrat Semi-Bold"/>
              </a:rPr>
              <a:t> het </a:t>
            </a:r>
            <a:r>
              <a:rPr lang="en-US" sz="4800" dirty="0" err="1">
                <a:solidFill>
                  <a:srgbClr val="FFFFFF"/>
                </a:solidFill>
                <a:latin typeface="Montserrat Semi-Bold"/>
              </a:rPr>
              <a:t>afhandelen</a:t>
            </a:r>
            <a:r>
              <a:rPr lang="en-US" sz="4800" dirty="0">
                <a:solidFill>
                  <a:srgbClr val="FFFFFF"/>
                </a:solidFill>
                <a:latin typeface="Montserrat Semi-Bold"/>
              </a:rPr>
              <a:t> van de </a:t>
            </a:r>
            <a:r>
              <a:rPr lang="en-US" sz="4800" dirty="0" err="1">
                <a:solidFill>
                  <a:srgbClr val="FFFFFF"/>
                </a:solidFill>
                <a:latin typeface="Montserrat Semi-Bold"/>
              </a:rPr>
              <a:t>schade</a:t>
            </a:r>
            <a:r>
              <a:rPr lang="en-US" sz="4800" dirty="0">
                <a:solidFill>
                  <a:srgbClr val="FFFFFF"/>
                </a:solidFill>
                <a:latin typeface="Montserrat Semi-Bold"/>
              </a:rPr>
              <a:t>.</a:t>
            </a:r>
          </a:p>
        </p:txBody>
      </p:sp>
      <p:sp>
        <p:nvSpPr>
          <p:cNvPr id="4" name="AutoShape 4"/>
          <p:cNvSpPr/>
          <p:nvPr/>
        </p:nvSpPr>
        <p:spPr>
          <a:xfrm>
            <a:off x="1064016" y="9247359"/>
            <a:ext cx="14909108" cy="16364"/>
          </a:xfrm>
          <a:prstGeom prst="rect">
            <a:avLst/>
          </a:prstGeom>
          <a:solidFill>
            <a:srgbClr val="FFFFFF"/>
          </a:solidFill>
        </p:spPr>
        <p:txBody>
          <a:bodyPr/>
          <a:lstStyle/>
          <a:p>
            <a:endParaRPr lang="nl-BE"/>
          </a:p>
        </p:txBody>
      </p:sp>
      <p:pic>
        <p:nvPicPr>
          <p:cNvPr id="5" name="Picture 5"/>
          <p:cNvPicPr>
            <a:picLocks noChangeAspect="1"/>
          </p:cNvPicPr>
          <p:nvPr/>
        </p:nvPicPr>
        <p:blipFill>
          <a:blip r:embed="rId3"/>
          <a:srcRect/>
          <a:stretch>
            <a:fillRect/>
          </a:stretch>
        </p:blipFill>
        <p:spPr>
          <a:xfrm>
            <a:off x="776971" y="1542853"/>
            <a:ext cx="574090" cy="430568"/>
          </a:xfrm>
          <a:prstGeom prst="rect">
            <a:avLst/>
          </a:prstGeom>
        </p:spPr>
      </p:pic>
      <p:sp>
        <p:nvSpPr>
          <p:cNvPr id="7" name="TextBox 7"/>
          <p:cNvSpPr txBox="1"/>
          <p:nvPr/>
        </p:nvSpPr>
        <p:spPr>
          <a:xfrm>
            <a:off x="16875478" y="498253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09</a:t>
            </a:r>
          </a:p>
        </p:txBody>
      </p:sp>
      <p:sp>
        <p:nvSpPr>
          <p:cNvPr id="8" name="AutoShape 8"/>
          <p:cNvSpPr/>
          <p:nvPr/>
        </p:nvSpPr>
        <p:spPr>
          <a:xfrm rot="-5400000">
            <a:off x="8379901" y="5604837"/>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5850805" y="9094959"/>
            <a:ext cx="406400" cy="304800"/>
          </a:xfrm>
          <a:prstGeom prst="rect">
            <a:avLst/>
          </a:prstGeom>
        </p:spPr>
      </p:pic>
      <p:sp>
        <p:nvSpPr>
          <p:cNvPr id="10" name="AutoShape 10"/>
          <p:cNvSpPr/>
          <p:nvPr/>
        </p:nvSpPr>
        <p:spPr>
          <a:xfrm rot="-5400000">
            <a:off x="1811134" y="5795337"/>
            <a:ext cx="15170083" cy="16364"/>
          </a:xfrm>
          <a:prstGeom prst="rect">
            <a:avLst/>
          </a:prstGeom>
          <a:solidFill>
            <a:srgbClr val="FFFFFF"/>
          </a:solidFill>
        </p:spPr>
        <p:txBody>
          <a:bodyPr/>
          <a:lstStyle/>
          <a:p>
            <a:endParaRPr lang="nl-BE"/>
          </a:p>
        </p:txBody>
      </p:sp>
      <p:sp>
        <p:nvSpPr>
          <p:cNvPr id="11" name="AutoShape 11"/>
          <p:cNvSpPr/>
          <p:nvPr/>
        </p:nvSpPr>
        <p:spPr>
          <a:xfrm rot="-5400000">
            <a:off x="-6521025" y="5985837"/>
            <a:ext cx="15170083" cy="16364"/>
          </a:xfrm>
          <a:prstGeom prst="rect">
            <a:avLst/>
          </a:prstGeom>
          <a:solidFill>
            <a:srgbClr val="FFFFFF"/>
          </a:solidFill>
        </p:spPr>
        <p:txBody>
          <a:bodyPr/>
          <a:lstStyle/>
          <a:p>
            <a:endParaRPr lang="nl-BE"/>
          </a:p>
        </p:txBody>
      </p:sp>
      <p:sp>
        <p:nvSpPr>
          <p:cNvPr id="12" name="TextBox 12"/>
          <p:cNvSpPr txBox="1"/>
          <p:nvPr/>
        </p:nvSpPr>
        <p:spPr>
          <a:xfrm>
            <a:off x="1351061" y="592288"/>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pic>
        <p:nvPicPr>
          <p:cNvPr id="13" name="Afbeelding 12">
            <a:extLst>
              <a:ext uri="{FF2B5EF4-FFF2-40B4-BE49-F238E27FC236}">
                <a16:creationId xmlns:a16="http://schemas.microsoft.com/office/drawing/2014/main" id="{93EFC23B-A386-6BB3-929C-7D905856F33E}"/>
              </a:ext>
            </a:extLst>
          </p:cNvPr>
          <p:cNvPicPr>
            <a:picLocks noChangeAspect="1"/>
          </p:cNvPicPr>
          <p:nvPr/>
        </p:nvPicPr>
        <p:blipFill>
          <a:blip r:embed="rId4"/>
          <a:stretch>
            <a:fillRect/>
          </a:stretch>
        </p:blipFill>
        <p:spPr>
          <a:xfrm>
            <a:off x="9424608" y="15289"/>
            <a:ext cx="6504996" cy="9232070"/>
          </a:xfrm>
          <a:prstGeom prst="rect">
            <a:avLst/>
          </a:prstGeom>
        </p:spPr>
      </p:pic>
      <p:sp>
        <p:nvSpPr>
          <p:cNvPr id="2" name="Tekstvak 1">
            <a:extLst>
              <a:ext uri="{FF2B5EF4-FFF2-40B4-BE49-F238E27FC236}">
                <a16:creationId xmlns:a16="http://schemas.microsoft.com/office/drawing/2014/main" id="{36B5D2DF-E7D6-82DC-6734-96C43FD8F76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028700" y="8755698"/>
            <a:ext cx="16230600"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639790" y="2173957"/>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639790" y="4778868"/>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639790" y="7069454"/>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110116" y="2173957"/>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110116" y="4778868"/>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110116" y="7069454"/>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9638651" y="700757"/>
            <a:ext cx="7857276" cy="720725"/>
          </a:xfrm>
          <a:prstGeom prst="rect">
            <a:avLst/>
          </a:prstGeom>
        </p:spPr>
        <p:txBody>
          <a:bodyPr lIns="0" tIns="0" rIns="0" bIns="0" rtlCol="0" anchor="t">
            <a:spAutoFit/>
          </a:bodyPr>
          <a:lstStyle/>
          <a:p>
            <a:pPr marL="0" marR="0" lvl="0" indent="0" algn="l" defTabSz="914400" rtl="0" eaLnBrk="1" fontAlgn="auto" latinLnBrk="0" hangingPunct="1">
              <a:lnSpc>
                <a:spcPts val="5500"/>
              </a:lnSpc>
              <a:spcBef>
                <a:spcPct val="0"/>
              </a:spcBef>
              <a:spcAft>
                <a:spcPts val="0"/>
              </a:spcAft>
              <a:buClrTx/>
              <a:buSzTx/>
              <a:buFontTx/>
              <a:buNone/>
              <a:tabLst/>
              <a:defRPr/>
            </a:pPr>
            <a:r>
              <a:rPr kumimoji="0" lang="en-US" sz="5000" b="0" i="0" u="none" strike="noStrike" kern="1200" cap="none" spc="-250" normalizeH="0" baseline="0" noProof="0" dirty="0">
                <a:ln>
                  <a:noFill/>
                </a:ln>
                <a:solidFill>
                  <a:srgbClr val="FFFFFF"/>
                </a:solidFill>
                <a:effectLst/>
                <a:uLnTx/>
                <a:uFillTx/>
                <a:latin typeface="TT Hoves Bold"/>
                <a:ea typeface="+mn-ea"/>
                <a:cs typeface="+mn-cs"/>
              </a:rPr>
              <a:t>AANRIJDINGSFORMULIER</a:t>
            </a:r>
          </a:p>
        </p:txBody>
      </p:sp>
      <p:sp>
        <p:nvSpPr>
          <p:cNvPr id="10" name="TextBox 10"/>
          <p:cNvSpPr txBox="1"/>
          <p:nvPr/>
        </p:nvSpPr>
        <p:spPr>
          <a:xfrm>
            <a:off x="9639790" y="7851809"/>
            <a:ext cx="4115725"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D. en E. De omstandigheden</a:t>
            </a:r>
          </a:p>
        </p:txBody>
      </p:sp>
      <p:sp>
        <p:nvSpPr>
          <p:cNvPr id="11" name="TextBox 11"/>
          <p:cNvSpPr txBox="1"/>
          <p:nvPr/>
        </p:nvSpPr>
        <p:spPr>
          <a:xfrm>
            <a:off x="9639790" y="5775960"/>
            <a:ext cx="343227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B. en C. De gegevens</a:t>
            </a:r>
          </a:p>
        </p:txBody>
      </p:sp>
      <p:sp>
        <p:nvSpPr>
          <p:cNvPr id="12" name="TextBox 12"/>
          <p:cNvSpPr txBox="1"/>
          <p:nvPr/>
        </p:nvSpPr>
        <p:spPr>
          <a:xfrm>
            <a:off x="9639790" y="3171049"/>
            <a:ext cx="343227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A. Noteer de getuigen</a:t>
            </a:r>
          </a:p>
        </p:txBody>
      </p:sp>
      <p:sp>
        <p:nvSpPr>
          <p:cNvPr id="13" name="TextBox 13"/>
          <p:cNvSpPr txBox="1"/>
          <p:nvPr/>
        </p:nvSpPr>
        <p:spPr>
          <a:xfrm>
            <a:off x="14110116" y="3171049"/>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F. Heb je schade? </a:t>
            </a:r>
          </a:p>
        </p:txBody>
      </p:sp>
      <p:sp>
        <p:nvSpPr>
          <p:cNvPr id="14" name="TextBox 14"/>
          <p:cNvSpPr txBox="1"/>
          <p:nvPr/>
        </p:nvSpPr>
        <p:spPr>
          <a:xfrm>
            <a:off x="14110116" y="7851809"/>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I. Handtekenen</a:t>
            </a:r>
          </a:p>
        </p:txBody>
      </p:sp>
      <p:sp>
        <p:nvSpPr>
          <p:cNvPr id="15" name="TextBox 15"/>
          <p:cNvSpPr txBox="1"/>
          <p:nvPr/>
        </p:nvSpPr>
        <p:spPr>
          <a:xfrm>
            <a:off x="9638651" y="8462935"/>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T Interphases"/>
                <a:ea typeface="+mn-ea"/>
                <a:cs typeface="+mn-cs"/>
              </a:rPr>
              <a:t>Wat is er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juist</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gebeurd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Duid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kruisjes</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aan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en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teken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een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schets</a:t>
            </a:r>
            <a:endParaRPr kumimoji="0" lang="en-US" sz="1800" b="0" i="0" u="none" strike="noStrike" kern="1200" cap="none" spc="0" normalizeH="0" baseline="0" noProof="0" dirty="0">
              <a:ln>
                <a:noFill/>
              </a:ln>
              <a:solidFill>
                <a:srgbClr val="FFFFFF"/>
              </a:solidFill>
              <a:effectLst/>
              <a:uLnTx/>
              <a:uFillTx/>
              <a:latin typeface="TT Interphases"/>
              <a:ea typeface="+mn-ea"/>
              <a:cs typeface="+mn-cs"/>
            </a:endParaRPr>
          </a:p>
        </p:txBody>
      </p:sp>
      <p:sp>
        <p:nvSpPr>
          <p:cNvPr id="16" name="TextBox 16"/>
          <p:cNvSpPr txBox="1"/>
          <p:nvPr/>
        </p:nvSpPr>
        <p:spPr>
          <a:xfrm>
            <a:off x="9639790" y="6254115"/>
            <a:ext cx="343227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T Interphases"/>
                <a:ea typeface="+mn-ea"/>
                <a:cs typeface="+mn-cs"/>
              </a:rPr>
              <a:t>Alle info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vind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je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terug</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op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verzekeringsbewijs</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a:t>
            </a:r>
          </a:p>
        </p:txBody>
      </p:sp>
      <p:sp>
        <p:nvSpPr>
          <p:cNvPr id="17" name="TextBox 17"/>
          <p:cNvSpPr txBox="1"/>
          <p:nvPr/>
        </p:nvSpPr>
        <p:spPr>
          <a:xfrm>
            <a:off x="9639790" y="3672064"/>
            <a:ext cx="3432278" cy="935354"/>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Moest</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er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nadien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discussie</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zijn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over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omstandigheden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van het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ongeval</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a:t>
            </a:r>
          </a:p>
        </p:txBody>
      </p:sp>
      <p:sp>
        <p:nvSpPr>
          <p:cNvPr id="18" name="TextBox 18"/>
          <p:cNvSpPr txBox="1"/>
          <p:nvPr/>
        </p:nvSpPr>
        <p:spPr>
          <a:xfrm>
            <a:off x="14110116" y="3672064"/>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Duid aan waar het voertuig eerst geraakt werd</a:t>
            </a:r>
          </a:p>
        </p:txBody>
      </p:sp>
      <p:sp>
        <p:nvSpPr>
          <p:cNvPr id="19" name="TextBox 19"/>
          <p:cNvSpPr txBox="1"/>
          <p:nvPr/>
        </p:nvSpPr>
        <p:spPr>
          <a:xfrm>
            <a:off x="14110116" y="8350885"/>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Als je met alles akkoord bent, dan kan je tekenen</a:t>
            </a:r>
          </a:p>
        </p:txBody>
      </p:sp>
      <p:grpSp>
        <p:nvGrpSpPr>
          <p:cNvPr id="20" name="Group 20"/>
          <p:cNvGrpSpPr/>
          <p:nvPr/>
        </p:nvGrpSpPr>
        <p:grpSpPr>
          <a:xfrm>
            <a:off x="0" y="0"/>
            <a:ext cx="7715842" cy="10287000"/>
            <a:chOff x="0" y="0"/>
            <a:chExt cx="10287790" cy="13716000"/>
          </a:xfrm>
        </p:grpSpPr>
        <p:pic>
          <p:nvPicPr>
            <p:cNvPr id="21" name="Picture 21"/>
            <p:cNvPicPr>
              <a:picLocks noChangeAspect="1"/>
            </p:cNvPicPr>
            <p:nvPr/>
          </p:nvPicPr>
          <p:blipFill>
            <a:blip r:embed="rId4"/>
            <a:srcRect t="2015" b="2015"/>
            <a:stretch>
              <a:fillRect/>
            </a:stretch>
          </p:blipFill>
          <p:spPr>
            <a:xfrm>
              <a:off x="0" y="0"/>
              <a:ext cx="10287790" cy="13716000"/>
            </a:xfrm>
            <a:prstGeom prst="rect">
              <a:avLst/>
            </a:prstGeom>
          </p:spPr>
        </p:pic>
      </p:grpSp>
      <p:sp>
        <p:nvSpPr>
          <p:cNvPr id="22" name="TextBox 22"/>
          <p:cNvSpPr txBox="1"/>
          <p:nvPr/>
        </p:nvSpPr>
        <p:spPr>
          <a:xfrm>
            <a:off x="14110116" y="5775960"/>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H. Opmerkingen? </a:t>
            </a:r>
          </a:p>
        </p:txBody>
      </p:sp>
      <p:sp>
        <p:nvSpPr>
          <p:cNvPr id="23" name="TextBox 23"/>
          <p:cNvSpPr txBox="1"/>
          <p:nvPr/>
        </p:nvSpPr>
        <p:spPr>
          <a:xfrm>
            <a:off x="14110116" y="6276975"/>
            <a:ext cx="3433418" cy="306704"/>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Wil je nog zaken verduidelijken</a:t>
            </a:r>
          </a:p>
        </p:txBody>
      </p:sp>
      <p:sp>
        <p:nvSpPr>
          <p:cNvPr id="26" name="TextBox 12">
            <a:extLst>
              <a:ext uri="{FF2B5EF4-FFF2-40B4-BE49-F238E27FC236}">
                <a16:creationId xmlns:a16="http://schemas.microsoft.com/office/drawing/2014/main" id="{0D33F0F9-BD4E-1D47-6431-E7AF977751AF}"/>
              </a:ext>
            </a:extLst>
          </p:cNvPr>
          <p:cNvSpPr txBox="1"/>
          <p:nvPr/>
        </p:nvSpPr>
        <p:spPr>
          <a:xfrm>
            <a:off x="16884676" y="498253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25" name="Tekstvak 24">
            <a:extLst>
              <a:ext uri="{FF2B5EF4-FFF2-40B4-BE49-F238E27FC236}">
                <a16:creationId xmlns:a16="http://schemas.microsoft.com/office/drawing/2014/main" id="{D13E8F25-A4C0-5F35-4C59-39D2590DC0D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Freeform 2"/>
          <p:cNvSpPr/>
          <p:nvPr/>
        </p:nvSpPr>
        <p:spPr>
          <a:xfrm>
            <a:off x="1846575" y="3064554"/>
            <a:ext cx="10002545" cy="5110391"/>
          </a:xfrm>
          <a:custGeom>
            <a:avLst/>
            <a:gdLst/>
            <a:ahLst/>
            <a:cxnLst/>
            <a:rect l="l" t="t" r="r" b="b"/>
            <a:pathLst>
              <a:path w="10002545" h="5110391">
                <a:moveTo>
                  <a:pt x="0" y="0"/>
                </a:moveTo>
                <a:lnTo>
                  <a:pt x="10002545" y="0"/>
                </a:lnTo>
                <a:lnTo>
                  <a:pt x="10002545" y="5110392"/>
                </a:lnTo>
                <a:lnTo>
                  <a:pt x="0" y="5110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3" name="Group 3"/>
          <p:cNvGrpSpPr/>
          <p:nvPr/>
        </p:nvGrpSpPr>
        <p:grpSpPr>
          <a:xfrm>
            <a:off x="2593355" y="3822996"/>
            <a:ext cx="3593507" cy="359350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45454"/>
            </a:solidFill>
          </p:spPr>
          <p:txBody>
            <a:bodyPr/>
            <a:lstStyle/>
            <a:p>
              <a:endParaRPr lang="nl-BE"/>
            </a:p>
          </p:txBody>
        </p:sp>
      </p:grpSp>
      <p:sp>
        <p:nvSpPr>
          <p:cNvPr id="5" name="Freeform 5"/>
          <p:cNvSpPr/>
          <p:nvPr/>
        </p:nvSpPr>
        <p:spPr>
          <a:xfrm>
            <a:off x="6749132" y="9089566"/>
            <a:ext cx="4789735" cy="1370616"/>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5">
              <a:alphaModFix amt="36000"/>
              <a:extLst>
                <a:ext uri="{96DAC541-7B7A-43D3-8B79-37D633B846F1}">
                  <asvg:svgBlip xmlns:asvg="http://schemas.microsoft.com/office/drawing/2016/SVG/main" r:embed="rId6"/>
                </a:ext>
              </a:extLst>
            </a:blip>
            <a:stretch>
              <a:fillRect/>
            </a:stretch>
          </a:blipFill>
        </p:spPr>
        <p:txBody>
          <a:bodyPr/>
          <a:lstStyle/>
          <a:p>
            <a:endParaRPr lang="nl-BE"/>
          </a:p>
        </p:txBody>
      </p:sp>
      <p:sp>
        <p:nvSpPr>
          <p:cNvPr id="6" name="Freeform 6"/>
          <p:cNvSpPr/>
          <p:nvPr/>
        </p:nvSpPr>
        <p:spPr>
          <a:xfrm>
            <a:off x="3827416" y="5445364"/>
            <a:ext cx="1489349" cy="1163576"/>
          </a:xfrm>
          <a:custGeom>
            <a:avLst/>
            <a:gdLst/>
            <a:ahLst/>
            <a:cxnLst/>
            <a:rect l="l" t="t" r="r" b="b"/>
            <a:pathLst>
              <a:path w="1722688" h="1543959">
                <a:moveTo>
                  <a:pt x="0" y="0"/>
                </a:moveTo>
                <a:lnTo>
                  <a:pt x="1722688" y="0"/>
                </a:lnTo>
                <a:lnTo>
                  <a:pt x="1722688" y="1543959"/>
                </a:lnTo>
                <a:lnTo>
                  <a:pt x="0" y="15439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sp>
        <p:nvSpPr>
          <p:cNvPr id="7" name="TextBox 7"/>
          <p:cNvSpPr txBox="1"/>
          <p:nvPr/>
        </p:nvSpPr>
        <p:spPr>
          <a:xfrm>
            <a:off x="12760998" y="3418828"/>
            <a:ext cx="3680427" cy="777240"/>
          </a:xfrm>
          <a:prstGeom prst="rect">
            <a:avLst/>
          </a:prstGeom>
        </p:spPr>
        <p:txBody>
          <a:bodyPr lIns="0" tIns="0" rIns="0" bIns="0" rtlCol="0" anchor="t">
            <a:spAutoFit/>
          </a:bodyPr>
          <a:lstStyle/>
          <a:p>
            <a:pPr>
              <a:lnSpc>
                <a:spcPts val="3150"/>
              </a:lnSpc>
            </a:pPr>
            <a:r>
              <a:rPr lang="en-US" sz="2100">
                <a:solidFill>
                  <a:srgbClr val="FFFFFF"/>
                </a:solidFill>
                <a:latin typeface="Montserrat"/>
              </a:rPr>
              <a:t>Misschien heb jij een omniumverzekering?</a:t>
            </a:r>
          </a:p>
        </p:txBody>
      </p:sp>
      <p:sp>
        <p:nvSpPr>
          <p:cNvPr id="8" name="TextBox 8"/>
          <p:cNvSpPr txBox="1"/>
          <p:nvPr/>
        </p:nvSpPr>
        <p:spPr>
          <a:xfrm>
            <a:off x="12840035" y="5542825"/>
            <a:ext cx="3680427" cy="1177290"/>
          </a:xfrm>
          <a:prstGeom prst="rect">
            <a:avLst/>
          </a:prstGeom>
        </p:spPr>
        <p:txBody>
          <a:bodyPr lIns="0" tIns="0" rIns="0" bIns="0" rtlCol="0" anchor="t">
            <a:spAutoFit/>
          </a:bodyPr>
          <a:lstStyle/>
          <a:p>
            <a:pPr>
              <a:lnSpc>
                <a:spcPts val="3150"/>
              </a:lnSpc>
            </a:pPr>
            <a:r>
              <a:rPr lang="en-US" sz="2100" dirty="0">
                <a:solidFill>
                  <a:srgbClr val="FFFFFF"/>
                </a:solidFill>
                <a:latin typeface="Montserrat"/>
              </a:rPr>
              <a:t>Ben </a:t>
            </a:r>
            <a:r>
              <a:rPr lang="en-US" sz="2100" dirty="0" err="1">
                <a:solidFill>
                  <a:srgbClr val="FFFFFF"/>
                </a:solidFill>
                <a:latin typeface="Montserrat"/>
              </a:rPr>
              <a:t>jij</a:t>
            </a:r>
            <a:r>
              <a:rPr lang="en-US" sz="2100" dirty="0">
                <a:solidFill>
                  <a:srgbClr val="FFFFFF"/>
                </a:solidFill>
                <a:latin typeface="Montserrat"/>
              </a:rPr>
              <a:t> </a:t>
            </a:r>
            <a:r>
              <a:rPr lang="en-US" sz="2100" dirty="0" err="1">
                <a:solidFill>
                  <a:srgbClr val="FFFFFF"/>
                </a:solidFill>
                <a:latin typeface="Montserrat"/>
              </a:rPr>
              <a:t>verantwoordelijk</a:t>
            </a:r>
            <a:r>
              <a:rPr lang="en-US" sz="2100" dirty="0">
                <a:solidFill>
                  <a:srgbClr val="FFFFFF"/>
                </a:solidFill>
                <a:latin typeface="Montserrat"/>
              </a:rPr>
              <a:t> </a:t>
            </a:r>
            <a:r>
              <a:rPr lang="en-US" sz="2100" dirty="0" err="1">
                <a:solidFill>
                  <a:srgbClr val="FFFFFF"/>
                </a:solidFill>
                <a:latin typeface="Montserrat"/>
              </a:rPr>
              <a:t>voor</a:t>
            </a:r>
            <a:r>
              <a:rPr lang="en-US" sz="2100" dirty="0">
                <a:solidFill>
                  <a:srgbClr val="FFFFFF"/>
                </a:solidFill>
                <a:latin typeface="Montserrat"/>
              </a:rPr>
              <a:t> de </a:t>
            </a:r>
            <a:r>
              <a:rPr lang="en-US" sz="2100" dirty="0" err="1">
                <a:solidFill>
                  <a:srgbClr val="FFFFFF"/>
                </a:solidFill>
                <a:latin typeface="Montserrat"/>
              </a:rPr>
              <a:t>schade</a:t>
            </a:r>
            <a:r>
              <a:rPr lang="en-US" sz="2100" dirty="0">
                <a:solidFill>
                  <a:srgbClr val="FFFFFF"/>
                </a:solidFill>
                <a:latin typeface="Montserrat"/>
              </a:rPr>
              <a:t> van de </a:t>
            </a:r>
            <a:r>
              <a:rPr lang="en-US" sz="2100" dirty="0" err="1">
                <a:solidFill>
                  <a:srgbClr val="FFFFFF"/>
                </a:solidFill>
                <a:latin typeface="Montserrat"/>
              </a:rPr>
              <a:t>andere</a:t>
            </a:r>
            <a:r>
              <a:rPr lang="en-US" sz="2100" dirty="0">
                <a:solidFill>
                  <a:srgbClr val="FFFFFF"/>
                </a:solidFill>
                <a:latin typeface="Montserrat"/>
              </a:rPr>
              <a:t>?</a:t>
            </a:r>
          </a:p>
        </p:txBody>
      </p:sp>
      <p:sp>
        <p:nvSpPr>
          <p:cNvPr id="9" name="TextBox 9"/>
          <p:cNvSpPr txBox="1"/>
          <p:nvPr/>
        </p:nvSpPr>
        <p:spPr>
          <a:xfrm>
            <a:off x="12840034" y="7204477"/>
            <a:ext cx="3680427" cy="377190"/>
          </a:xfrm>
          <a:prstGeom prst="rect">
            <a:avLst/>
          </a:prstGeom>
        </p:spPr>
        <p:txBody>
          <a:bodyPr lIns="0" tIns="0" rIns="0" bIns="0" rtlCol="0" anchor="t">
            <a:spAutoFit/>
          </a:bodyPr>
          <a:lstStyle/>
          <a:p>
            <a:pPr>
              <a:lnSpc>
                <a:spcPts val="3150"/>
              </a:lnSpc>
            </a:pPr>
            <a:r>
              <a:rPr lang="en-US" sz="2100" dirty="0">
                <a:solidFill>
                  <a:srgbClr val="FFFFFF"/>
                </a:solidFill>
                <a:latin typeface="Montserrat"/>
              </a:rPr>
              <a:t>Dan </a:t>
            </a:r>
            <a:r>
              <a:rPr lang="en-US" sz="2100" dirty="0" err="1">
                <a:solidFill>
                  <a:srgbClr val="FFFFFF"/>
                </a:solidFill>
                <a:latin typeface="Montserrat"/>
              </a:rPr>
              <a:t>moet</a:t>
            </a:r>
            <a:r>
              <a:rPr lang="en-US" sz="2100" dirty="0">
                <a:solidFill>
                  <a:srgbClr val="FFFFFF"/>
                </a:solidFill>
                <a:latin typeface="Montserrat"/>
              </a:rPr>
              <a:t> </a:t>
            </a:r>
            <a:r>
              <a:rPr lang="en-US" sz="2100" dirty="0" err="1">
                <a:solidFill>
                  <a:srgbClr val="FFFFFF"/>
                </a:solidFill>
                <a:latin typeface="Montserrat"/>
              </a:rPr>
              <a:t>jij</a:t>
            </a:r>
            <a:r>
              <a:rPr lang="en-US" sz="2100" dirty="0">
                <a:solidFill>
                  <a:srgbClr val="FFFFFF"/>
                </a:solidFill>
                <a:latin typeface="Montserrat"/>
              </a:rPr>
              <a:t> </a:t>
            </a:r>
            <a:r>
              <a:rPr lang="en-US" sz="2100" dirty="0" err="1">
                <a:solidFill>
                  <a:srgbClr val="FFFFFF"/>
                </a:solidFill>
                <a:latin typeface="Montserrat"/>
              </a:rPr>
              <a:t>betalen</a:t>
            </a:r>
            <a:r>
              <a:rPr lang="en-US" sz="2100" dirty="0">
                <a:solidFill>
                  <a:srgbClr val="FFFFFF"/>
                </a:solidFill>
                <a:latin typeface="Montserrat"/>
              </a:rPr>
              <a:t>!</a:t>
            </a:r>
          </a:p>
        </p:txBody>
      </p:sp>
      <p:sp>
        <p:nvSpPr>
          <p:cNvPr id="10" name="TextBox 10"/>
          <p:cNvSpPr txBox="1"/>
          <p:nvPr/>
        </p:nvSpPr>
        <p:spPr>
          <a:xfrm>
            <a:off x="12760998" y="2846293"/>
            <a:ext cx="3680427" cy="402336"/>
          </a:xfrm>
          <a:prstGeom prst="rect">
            <a:avLst/>
          </a:prstGeom>
        </p:spPr>
        <p:txBody>
          <a:bodyPr lIns="0" tIns="0" rIns="0" bIns="0" rtlCol="0" anchor="t">
            <a:spAutoFit/>
          </a:bodyPr>
          <a:lstStyle/>
          <a:p>
            <a:pPr>
              <a:lnSpc>
                <a:spcPts val="3191"/>
              </a:lnSpc>
            </a:pPr>
            <a:r>
              <a:rPr lang="en-US" sz="2799">
                <a:solidFill>
                  <a:srgbClr val="FFFFFF"/>
                </a:solidFill>
                <a:latin typeface="Montserrat Classic"/>
              </a:rPr>
              <a:t>Eigen schade</a:t>
            </a:r>
          </a:p>
        </p:txBody>
      </p:sp>
      <p:sp>
        <p:nvSpPr>
          <p:cNvPr id="11" name="TextBox 11"/>
          <p:cNvSpPr txBox="1"/>
          <p:nvPr/>
        </p:nvSpPr>
        <p:spPr>
          <a:xfrm>
            <a:off x="12760998" y="4920098"/>
            <a:ext cx="4085678" cy="402336"/>
          </a:xfrm>
          <a:prstGeom prst="rect">
            <a:avLst/>
          </a:prstGeom>
        </p:spPr>
        <p:txBody>
          <a:bodyPr lIns="0" tIns="0" rIns="0" bIns="0" rtlCol="0" anchor="t">
            <a:spAutoFit/>
          </a:bodyPr>
          <a:lstStyle/>
          <a:p>
            <a:pPr>
              <a:lnSpc>
                <a:spcPts val="3191"/>
              </a:lnSpc>
            </a:pPr>
            <a:r>
              <a:rPr lang="en-US" sz="2799">
                <a:solidFill>
                  <a:srgbClr val="FFFFFF"/>
                </a:solidFill>
                <a:latin typeface="Montserrat Classic"/>
              </a:rPr>
              <a:t>Schade van de andere</a:t>
            </a:r>
          </a:p>
        </p:txBody>
      </p:sp>
      <p:sp>
        <p:nvSpPr>
          <p:cNvPr id="12" name="TextBox 12"/>
          <p:cNvSpPr txBox="1"/>
          <p:nvPr/>
        </p:nvSpPr>
        <p:spPr>
          <a:xfrm>
            <a:off x="3215132" y="1280160"/>
            <a:ext cx="11857737" cy="666849"/>
          </a:xfrm>
          <a:prstGeom prst="rect">
            <a:avLst/>
          </a:prstGeom>
        </p:spPr>
        <p:txBody>
          <a:bodyPr lIns="0" tIns="0" rIns="0" bIns="0" rtlCol="0" anchor="t">
            <a:spAutoFit/>
          </a:bodyPr>
          <a:lstStyle/>
          <a:p>
            <a:pPr algn="ctr">
              <a:lnSpc>
                <a:spcPts val="5208"/>
              </a:lnSpc>
            </a:pPr>
            <a:r>
              <a:rPr lang="en-US" sz="5000" spc="-250" dirty="0">
                <a:solidFill>
                  <a:srgbClr val="FFFFFF"/>
                </a:solidFill>
                <a:latin typeface="TT Hoves Bold"/>
              </a:rPr>
              <a:t>SCHADE-AFHANDELING</a:t>
            </a:r>
          </a:p>
        </p:txBody>
      </p:sp>
      <p:sp>
        <p:nvSpPr>
          <p:cNvPr id="13" name="TextBox 13"/>
          <p:cNvSpPr txBox="1"/>
          <p:nvPr/>
        </p:nvSpPr>
        <p:spPr>
          <a:xfrm>
            <a:off x="9622561" y="3460900"/>
            <a:ext cx="2437624" cy="292227"/>
          </a:xfrm>
          <a:prstGeom prst="rect">
            <a:avLst/>
          </a:prstGeom>
        </p:spPr>
        <p:txBody>
          <a:bodyPr lIns="0" tIns="0" rIns="0" bIns="0" rtlCol="0" anchor="t">
            <a:spAutoFit/>
          </a:bodyPr>
          <a:lstStyle/>
          <a:p>
            <a:pPr>
              <a:lnSpc>
                <a:spcPts val="2394"/>
              </a:lnSpc>
            </a:pPr>
            <a:r>
              <a:rPr lang="en-US" sz="2100" dirty="0">
                <a:solidFill>
                  <a:srgbClr val="FFFFFF"/>
                </a:solidFill>
                <a:latin typeface="Montserrat Classic"/>
              </a:rPr>
              <a:t>FOUT</a:t>
            </a:r>
          </a:p>
        </p:txBody>
      </p:sp>
      <p:sp>
        <p:nvSpPr>
          <p:cNvPr id="14" name="TextBox 14"/>
          <p:cNvSpPr txBox="1"/>
          <p:nvPr/>
        </p:nvSpPr>
        <p:spPr>
          <a:xfrm>
            <a:off x="8569412" y="3401319"/>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01</a:t>
            </a:r>
          </a:p>
        </p:txBody>
      </p:sp>
      <p:sp>
        <p:nvSpPr>
          <p:cNvPr id="15" name="TextBox 15"/>
          <p:cNvSpPr txBox="1"/>
          <p:nvPr/>
        </p:nvSpPr>
        <p:spPr>
          <a:xfrm>
            <a:off x="9622561" y="5473255"/>
            <a:ext cx="2437624" cy="292227"/>
          </a:xfrm>
          <a:prstGeom prst="rect">
            <a:avLst/>
          </a:prstGeom>
        </p:spPr>
        <p:txBody>
          <a:bodyPr lIns="0" tIns="0" rIns="0" bIns="0" rtlCol="0" anchor="t">
            <a:spAutoFit/>
          </a:bodyPr>
          <a:lstStyle/>
          <a:p>
            <a:pPr>
              <a:lnSpc>
                <a:spcPts val="2394"/>
              </a:lnSpc>
            </a:pPr>
            <a:r>
              <a:rPr lang="en-US" sz="2100" dirty="0">
                <a:solidFill>
                  <a:srgbClr val="FFFFFF"/>
                </a:solidFill>
                <a:latin typeface="Montserrat Classic"/>
              </a:rPr>
              <a:t>SCHADE</a:t>
            </a:r>
          </a:p>
        </p:txBody>
      </p:sp>
      <p:sp>
        <p:nvSpPr>
          <p:cNvPr id="16" name="TextBox 16"/>
          <p:cNvSpPr txBox="1"/>
          <p:nvPr/>
        </p:nvSpPr>
        <p:spPr>
          <a:xfrm>
            <a:off x="8569412" y="5394624"/>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02</a:t>
            </a:r>
          </a:p>
        </p:txBody>
      </p:sp>
      <p:sp>
        <p:nvSpPr>
          <p:cNvPr id="17" name="TextBox 17"/>
          <p:cNvSpPr txBox="1"/>
          <p:nvPr/>
        </p:nvSpPr>
        <p:spPr>
          <a:xfrm>
            <a:off x="9622561" y="7435554"/>
            <a:ext cx="2437624" cy="292227"/>
          </a:xfrm>
          <a:prstGeom prst="rect">
            <a:avLst/>
          </a:prstGeom>
        </p:spPr>
        <p:txBody>
          <a:bodyPr lIns="0" tIns="0" rIns="0" bIns="0" rtlCol="0" anchor="t">
            <a:spAutoFit/>
          </a:bodyPr>
          <a:lstStyle/>
          <a:p>
            <a:pPr>
              <a:lnSpc>
                <a:spcPts val="2394"/>
              </a:lnSpc>
            </a:pPr>
            <a:r>
              <a:rPr lang="en-US" sz="2100">
                <a:solidFill>
                  <a:srgbClr val="FFFFFF"/>
                </a:solidFill>
                <a:latin typeface="Montserrat Classic"/>
              </a:rPr>
              <a:t>DERDE</a:t>
            </a:r>
          </a:p>
        </p:txBody>
      </p:sp>
      <p:sp>
        <p:nvSpPr>
          <p:cNvPr id="18" name="TextBox 18"/>
          <p:cNvSpPr txBox="1"/>
          <p:nvPr/>
        </p:nvSpPr>
        <p:spPr>
          <a:xfrm>
            <a:off x="8569412" y="7389534"/>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03</a:t>
            </a:r>
          </a:p>
        </p:txBody>
      </p:sp>
      <p:sp>
        <p:nvSpPr>
          <p:cNvPr id="19" name="TextBox 19"/>
          <p:cNvSpPr txBox="1"/>
          <p:nvPr/>
        </p:nvSpPr>
        <p:spPr>
          <a:xfrm>
            <a:off x="2910594" y="4561005"/>
            <a:ext cx="2959028" cy="582275"/>
          </a:xfrm>
          <a:prstGeom prst="rect">
            <a:avLst/>
          </a:prstGeom>
        </p:spPr>
        <p:txBody>
          <a:bodyPr lIns="0" tIns="0" rIns="0" bIns="0" rtlCol="0" anchor="t">
            <a:spAutoFit/>
          </a:bodyPr>
          <a:lstStyle/>
          <a:p>
            <a:pPr algn="ctr">
              <a:lnSpc>
                <a:spcPts val="5039"/>
              </a:lnSpc>
            </a:pPr>
            <a:r>
              <a:rPr lang="en-US" sz="3200" dirty="0">
                <a:solidFill>
                  <a:srgbClr val="FFFFFF"/>
                </a:solidFill>
                <a:latin typeface="Montserrat Bold"/>
              </a:rPr>
              <a:t>art. 1382 BW</a:t>
            </a:r>
          </a:p>
        </p:txBody>
      </p:sp>
      <p:sp>
        <p:nvSpPr>
          <p:cNvPr id="20" name="TextBox 20"/>
          <p:cNvSpPr txBox="1"/>
          <p:nvPr/>
        </p:nvSpPr>
        <p:spPr>
          <a:xfrm>
            <a:off x="12868842" y="8085550"/>
            <a:ext cx="3680427" cy="1605439"/>
          </a:xfrm>
          <a:prstGeom prst="rect">
            <a:avLst/>
          </a:prstGeom>
        </p:spPr>
        <p:txBody>
          <a:bodyPr lIns="0" tIns="0" rIns="0" bIns="0" rtlCol="0" anchor="t">
            <a:spAutoFit/>
          </a:bodyPr>
          <a:lstStyle/>
          <a:p>
            <a:pPr>
              <a:lnSpc>
                <a:spcPts val="3150"/>
              </a:lnSpc>
            </a:pPr>
            <a:r>
              <a:rPr lang="en-US" sz="2100" dirty="0" err="1">
                <a:solidFill>
                  <a:srgbClr val="FFFFFF"/>
                </a:solidFill>
                <a:latin typeface="Montserrat"/>
              </a:rPr>
              <a:t>Gelukkig</a:t>
            </a:r>
            <a:r>
              <a:rPr lang="en-US" sz="2100" dirty="0">
                <a:solidFill>
                  <a:srgbClr val="FFFFFF"/>
                </a:solidFill>
                <a:latin typeface="Montserrat"/>
              </a:rPr>
              <a:t> </a:t>
            </a:r>
            <a:r>
              <a:rPr lang="en-US" sz="2100" dirty="0" err="1">
                <a:solidFill>
                  <a:srgbClr val="FFFFFF"/>
                </a:solidFill>
                <a:latin typeface="Montserrat"/>
              </a:rPr>
              <a:t>heeft</a:t>
            </a:r>
            <a:r>
              <a:rPr lang="en-US" sz="2100" dirty="0">
                <a:solidFill>
                  <a:srgbClr val="FFFFFF"/>
                </a:solidFill>
                <a:latin typeface="Montserrat"/>
              </a:rPr>
              <a:t> </a:t>
            </a:r>
            <a:r>
              <a:rPr lang="en-US" sz="2100" dirty="0" err="1">
                <a:solidFill>
                  <a:srgbClr val="FFFFFF"/>
                </a:solidFill>
                <a:latin typeface="Montserrat"/>
              </a:rPr>
              <a:t>iedereen</a:t>
            </a:r>
            <a:r>
              <a:rPr lang="en-US" sz="2100" dirty="0">
                <a:solidFill>
                  <a:srgbClr val="FFFFFF"/>
                </a:solidFill>
                <a:latin typeface="Montserrat"/>
              </a:rPr>
              <a:t> </a:t>
            </a:r>
            <a:r>
              <a:rPr lang="en-US" sz="2100" dirty="0" err="1">
                <a:solidFill>
                  <a:srgbClr val="FFFFFF"/>
                </a:solidFill>
                <a:latin typeface="Montserrat"/>
              </a:rPr>
              <a:t>hier</a:t>
            </a:r>
            <a:r>
              <a:rPr lang="en-US" sz="2100" dirty="0">
                <a:solidFill>
                  <a:srgbClr val="FFFFFF"/>
                </a:solidFill>
                <a:latin typeface="Montserrat"/>
              </a:rPr>
              <a:t> </a:t>
            </a:r>
            <a:r>
              <a:rPr lang="en-US" sz="2100" dirty="0" err="1">
                <a:solidFill>
                  <a:srgbClr val="FFFFFF"/>
                </a:solidFill>
                <a:latin typeface="Montserrat"/>
              </a:rPr>
              <a:t>verplicht</a:t>
            </a:r>
            <a:r>
              <a:rPr lang="en-US" sz="2100" dirty="0">
                <a:solidFill>
                  <a:srgbClr val="FFFFFF"/>
                </a:solidFill>
                <a:latin typeface="Montserrat"/>
              </a:rPr>
              <a:t> </a:t>
            </a:r>
            <a:r>
              <a:rPr lang="en-US" sz="2100" dirty="0" err="1">
                <a:solidFill>
                  <a:srgbClr val="FFFFFF"/>
                </a:solidFill>
                <a:latin typeface="Montserrat"/>
              </a:rPr>
              <a:t>een</a:t>
            </a:r>
            <a:r>
              <a:rPr lang="en-US" sz="2100" dirty="0">
                <a:solidFill>
                  <a:srgbClr val="FFFFFF"/>
                </a:solidFill>
                <a:latin typeface="Montserrat"/>
              </a:rPr>
              <a:t> BA-</a:t>
            </a:r>
            <a:r>
              <a:rPr lang="en-US" sz="2100" dirty="0" err="1">
                <a:solidFill>
                  <a:srgbClr val="FFFFFF"/>
                </a:solidFill>
                <a:latin typeface="Montserrat"/>
              </a:rPr>
              <a:t>motorrijtuigen</a:t>
            </a:r>
            <a:r>
              <a:rPr lang="en-US" sz="2100" dirty="0">
                <a:solidFill>
                  <a:srgbClr val="FFFFFF"/>
                </a:solidFill>
                <a:latin typeface="Montserrat"/>
              </a:rPr>
              <a:t> </a:t>
            </a:r>
            <a:r>
              <a:rPr lang="en-US" sz="2100" dirty="0" err="1">
                <a:solidFill>
                  <a:srgbClr val="FFFFFF"/>
                </a:solidFill>
                <a:latin typeface="Montserrat"/>
              </a:rPr>
              <a:t>verzekering</a:t>
            </a:r>
            <a:r>
              <a:rPr lang="en-US" sz="2100" dirty="0">
                <a:solidFill>
                  <a:srgbClr val="FFFFFF"/>
                </a:solidFill>
                <a:latin typeface="Montserrat"/>
              </a:rPr>
              <a:t> </a:t>
            </a:r>
            <a:r>
              <a:rPr lang="en-US" sz="2100" dirty="0" err="1">
                <a:solidFill>
                  <a:srgbClr val="FFFFFF"/>
                </a:solidFill>
                <a:latin typeface="Montserrat"/>
              </a:rPr>
              <a:t>voor</a:t>
            </a:r>
            <a:r>
              <a:rPr lang="en-US" sz="2100" dirty="0">
                <a:solidFill>
                  <a:srgbClr val="FFFFFF"/>
                </a:solidFill>
                <a:latin typeface="Montserrat"/>
              </a:rPr>
              <a:t> </a:t>
            </a:r>
            <a:r>
              <a:rPr lang="en-US" sz="2100" dirty="0" err="1">
                <a:solidFill>
                  <a:srgbClr val="FFFFFF"/>
                </a:solidFill>
                <a:latin typeface="Montserrat"/>
              </a:rPr>
              <a:t>afgesloten</a:t>
            </a:r>
            <a:r>
              <a:rPr lang="en-US" sz="2100" dirty="0">
                <a:solidFill>
                  <a:srgbClr val="FFFFFF"/>
                </a:solidFill>
                <a:latin typeface="Montserrat"/>
              </a:rPr>
              <a:t>!</a:t>
            </a:r>
          </a:p>
        </p:txBody>
      </p:sp>
      <p:sp>
        <p:nvSpPr>
          <p:cNvPr id="22" name="TextBox 22"/>
          <p:cNvSpPr txBox="1"/>
          <p:nvPr/>
        </p:nvSpPr>
        <p:spPr>
          <a:xfrm>
            <a:off x="17069961" y="5137656"/>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10</a:t>
            </a:r>
          </a:p>
        </p:txBody>
      </p:sp>
      <p:sp>
        <p:nvSpPr>
          <p:cNvPr id="23" name="TextBox 12">
            <a:extLst>
              <a:ext uri="{FF2B5EF4-FFF2-40B4-BE49-F238E27FC236}">
                <a16:creationId xmlns:a16="http://schemas.microsoft.com/office/drawing/2014/main" id="{96545858-1586-4049-9352-D60E38FB6E18}"/>
              </a:ext>
            </a:extLst>
          </p:cNvPr>
          <p:cNvSpPr txBox="1"/>
          <p:nvPr/>
        </p:nvSpPr>
        <p:spPr>
          <a:xfrm>
            <a:off x="690965" y="458510"/>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24" name="Tekstvak 23">
            <a:extLst>
              <a:ext uri="{FF2B5EF4-FFF2-40B4-BE49-F238E27FC236}">
                <a16:creationId xmlns:a16="http://schemas.microsoft.com/office/drawing/2014/main" id="{14AC4D38-E458-58E2-B611-1D7635D76B4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31735"/>
            <a:ext cx="7918981" cy="6960307"/>
            <a:chOff x="0" y="0"/>
            <a:chExt cx="2085658" cy="1833167"/>
          </a:xfrm>
        </p:grpSpPr>
        <p:sp>
          <p:nvSpPr>
            <p:cNvPr id="3" name="Freeform 3"/>
            <p:cNvSpPr/>
            <p:nvPr/>
          </p:nvSpPr>
          <p:spPr>
            <a:xfrm>
              <a:off x="0" y="0"/>
              <a:ext cx="2085658" cy="1833167"/>
            </a:xfrm>
            <a:custGeom>
              <a:avLst/>
              <a:gdLst/>
              <a:ahLst/>
              <a:cxnLst/>
              <a:rect l="l" t="t" r="r" b="b"/>
              <a:pathLst>
                <a:path w="2085658" h="1833167">
                  <a:moveTo>
                    <a:pt x="27374" y="0"/>
                  </a:moveTo>
                  <a:lnTo>
                    <a:pt x="2058284" y="0"/>
                  </a:lnTo>
                  <a:cubicBezTo>
                    <a:pt x="2073402" y="0"/>
                    <a:pt x="2085658" y="12256"/>
                    <a:pt x="2085658" y="27374"/>
                  </a:cubicBezTo>
                  <a:lnTo>
                    <a:pt x="2085658" y="1805793"/>
                  </a:lnTo>
                  <a:cubicBezTo>
                    <a:pt x="2085658" y="1813053"/>
                    <a:pt x="2082773" y="1820016"/>
                    <a:pt x="2077640" y="1825149"/>
                  </a:cubicBezTo>
                  <a:cubicBezTo>
                    <a:pt x="2072506" y="1830283"/>
                    <a:pt x="2065544" y="1833167"/>
                    <a:pt x="2058284" y="1833167"/>
                  </a:cubicBezTo>
                  <a:lnTo>
                    <a:pt x="27374" y="1833167"/>
                  </a:lnTo>
                  <a:cubicBezTo>
                    <a:pt x="20114" y="1833167"/>
                    <a:pt x="13151" y="1830283"/>
                    <a:pt x="8018" y="1825149"/>
                  </a:cubicBezTo>
                  <a:cubicBezTo>
                    <a:pt x="2884" y="1820016"/>
                    <a:pt x="0" y="1813053"/>
                    <a:pt x="0" y="1805793"/>
                  </a:cubicBezTo>
                  <a:lnTo>
                    <a:pt x="0" y="27374"/>
                  </a:lnTo>
                  <a:cubicBezTo>
                    <a:pt x="0" y="20114"/>
                    <a:pt x="2884" y="13151"/>
                    <a:pt x="8018" y="8018"/>
                  </a:cubicBezTo>
                  <a:cubicBezTo>
                    <a:pt x="13151" y="2884"/>
                    <a:pt x="20114" y="0"/>
                    <a:pt x="27374" y="0"/>
                  </a:cubicBezTo>
                  <a:close/>
                </a:path>
              </a:pathLst>
            </a:custGeom>
            <a:solidFill>
              <a:srgbClr val="000000">
                <a:alpha val="0"/>
              </a:srgbClr>
            </a:solidFill>
            <a:ln w="47625" cap="rnd">
              <a:solidFill>
                <a:srgbClr val="15E8C2"/>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2085658" cy="1880792"/>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56675" y="2207695"/>
            <a:ext cx="6663032" cy="848081"/>
            <a:chOff x="0" y="0"/>
            <a:chExt cx="3192922" cy="406400"/>
          </a:xfrm>
        </p:grpSpPr>
        <p:sp>
          <p:nvSpPr>
            <p:cNvPr id="6" name="Freeform 6"/>
            <p:cNvSpPr/>
            <p:nvPr/>
          </p:nvSpPr>
          <p:spPr>
            <a:xfrm>
              <a:off x="0" y="0"/>
              <a:ext cx="3192922" cy="406400"/>
            </a:xfrm>
            <a:custGeom>
              <a:avLst/>
              <a:gdLst/>
              <a:ahLst/>
              <a:cxnLst/>
              <a:rect l="l" t="t" r="r" b="b"/>
              <a:pathLst>
                <a:path w="3192922" h="406400">
                  <a:moveTo>
                    <a:pt x="2989722" y="0"/>
                  </a:moveTo>
                  <a:cubicBezTo>
                    <a:pt x="3101947" y="0"/>
                    <a:pt x="3192922" y="90976"/>
                    <a:pt x="3192922" y="203200"/>
                  </a:cubicBezTo>
                  <a:cubicBezTo>
                    <a:pt x="3192922" y="315424"/>
                    <a:pt x="3101947" y="406400"/>
                    <a:pt x="2989722" y="406400"/>
                  </a:cubicBezTo>
                  <a:lnTo>
                    <a:pt x="203200" y="406400"/>
                  </a:lnTo>
                  <a:cubicBezTo>
                    <a:pt x="90976" y="406400"/>
                    <a:pt x="0" y="315424"/>
                    <a:pt x="0" y="203200"/>
                  </a:cubicBezTo>
                  <a:cubicBezTo>
                    <a:pt x="0" y="90976"/>
                    <a:pt x="90976" y="0"/>
                    <a:pt x="203200" y="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3192922" cy="4540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340319" y="2631735"/>
            <a:ext cx="7918981" cy="6960307"/>
            <a:chOff x="0" y="0"/>
            <a:chExt cx="2085658" cy="1833167"/>
          </a:xfrm>
        </p:grpSpPr>
        <p:sp>
          <p:nvSpPr>
            <p:cNvPr id="9" name="Freeform 9"/>
            <p:cNvSpPr/>
            <p:nvPr/>
          </p:nvSpPr>
          <p:spPr>
            <a:xfrm>
              <a:off x="0" y="0"/>
              <a:ext cx="2085658" cy="1833167"/>
            </a:xfrm>
            <a:custGeom>
              <a:avLst/>
              <a:gdLst/>
              <a:ahLst/>
              <a:cxnLst/>
              <a:rect l="l" t="t" r="r" b="b"/>
              <a:pathLst>
                <a:path w="2085658" h="1833167">
                  <a:moveTo>
                    <a:pt x="27374" y="0"/>
                  </a:moveTo>
                  <a:lnTo>
                    <a:pt x="2058284" y="0"/>
                  </a:lnTo>
                  <a:cubicBezTo>
                    <a:pt x="2073402" y="0"/>
                    <a:pt x="2085658" y="12256"/>
                    <a:pt x="2085658" y="27374"/>
                  </a:cubicBezTo>
                  <a:lnTo>
                    <a:pt x="2085658" y="1805793"/>
                  </a:lnTo>
                  <a:cubicBezTo>
                    <a:pt x="2085658" y="1813053"/>
                    <a:pt x="2082773" y="1820016"/>
                    <a:pt x="2077640" y="1825149"/>
                  </a:cubicBezTo>
                  <a:cubicBezTo>
                    <a:pt x="2072506" y="1830283"/>
                    <a:pt x="2065544" y="1833167"/>
                    <a:pt x="2058284" y="1833167"/>
                  </a:cubicBezTo>
                  <a:lnTo>
                    <a:pt x="27374" y="1833167"/>
                  </a:lnTo>
                  <a:cubicBezTo>
                    <a:pt x="20114" y="1833167"/>
                    <a:pt x="13151" y="1830283"/>
                    <a:pt x="8018" y="1825149"/>
                  </a:cubicBezTo>
                  <a:cubicBezTo>
                    <a:pt x="2884" y="1820016"/>
                    <a:pt x="0" y="1813053"/>
                    <a:pt x="0" y="1805793"/>
                  </a:cubicBezTo>
                  <a:lnTo>
                    <a:pt x="0" y="27374"/>
                  </a:lnTo>
                  <a:cubicBezTo>
                    <a:pt x="0" y="20114"/>
                    <a:pt x="2884" y="13151"/>
                    <a:pt x="8018" y="8018"/>
                  </a:cubicBezTo>
                  <a:cubicBezTo>
                    <a:pt x="13151" y="2884"/>
                    <a:pt x="20114" y="0"/>
                    <a:pt x="27374" y="0"/>
                  </a:cubicBezTo>
                  <a:close/>
                </a:path>
              </a:pathLst>
            </a:custGeom>
            <a:solidFill>
              <a:srgbClr val="000000">
                <a:alpha val="0"/>
              </a:srgbClr>
            </a:solidFill>
            <a:ln w="47625" cap="rnd">
              <a:solidFill>
                <a:srgbClr val="CB6CE6"/>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2085658" cy="1880792"/>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9968294" y="2207695"/>
            <a:ext cx="6663032" cy="848081"/>
            <a:chOff x="0" y="0"/>
            <a:chExt cx="3192922" cy="406400"/>
          </a:xfrm>
        </p:grpSpPr>
        <p:sp>
          <p:nvSpPr>
            <p:cNvPr id="12" name="Freeform 12"/>
            <p:cNvSpPr/>
            <p:nvPr/>
          </p:nvSpPr>
          <p:spPr>
            <a:xfrm>
              <a:off x="0" y="0"/>
              <a:ext cx="3192922" cy="406400"/>
            </a:xfrm>
            <a:custGeom>
              <a:avLst/>
              <a:gdLst/>
              <a:ahLst/>
              <a:cxnLst/>
              <a:rect l="l" t="t" r="r" b="b"/>
              <a:pathLst>
                <a:path w="3192922" h="406400">
                  <a:moveTo>
                    <a:pt x="2989722" y="0"/>
                  </a:moveTo>
                  <a:cubicBezTo>
                    <a:pt x="3101947" y="0"/>
                    <a:pt x="3192922" y="90976"/>
                    <a:pt x="3192922" y="203200"/>
                  </a:cubicBezTo>
                  <a:cubicBezTo>
                    <a:pt x="3192922" y="315424"/>
                    <a:pt x="3101947" y="406400"/>
                    <a:pt x="2989722" y="406400"/>
                  </a:cubicBezTo>
                  <a:lnTo>
                    <a:pt x="203200" y="406400"/>
                  </a:lnTo>
                  <a:cubicBezTo>
                    <a:pt x="90976" y="406400"/>
                    <a:pt x="0" y="315424"/>
                    <a:pt x="0" y="203200"/>
                  </a:cubicBezTo>
                  <a:cubicBezTo>
                    <a:pt x="0" y="90976"/>
                    <a:pt x="90976" y="0"/>
                    <a:pt x="2032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3192922" cy="4540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AutoShape 14"/>
          <p:cNvSpPr/>
          <p:nvPr/>
        </p:nvSpPr>
        <p:spPr>
          <a:xfrm>
            <a:off x="1028700" y="1664473"/>
            <a:ext cx="904961" cy="0"/>
          </a:xfrm>
          <a:prstGeom prst="line">
            <a:avLst/>
          </a:prstGeom>
          <a:ln w="47625" cap="flat">
            <a:solidFill>
              <a:srgbClr val="E6E6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9430" y="3613146"/>
            <a:ext cx="1099960" cy="515606"/>
          </a:xfrm>
          <a:custGeom>
            <a:avLst/>
            <a:gdLst/>
            <a:ahLst/>
            <a:cxnLst/>
            <a:rect l="l" t="t" r="r" b="b"/>
            <a:pathLst>
              <a:path w="1099960" h="515606">
                <a:moveTo>
                  <a:pt x="0" y="0"/>
                </a:moveTo>
                <a:lnTo>
                  <a:pt x="1099959" y="0"/>
                </a:lnTo>
                <a:lnTo>
                  <a:pt x="1099959" y="515606"/>
                </a:lnTo>
                <a:lnTo>
                  <a:pt x="0" y="515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481181" y="5697816"/>
            <a:ext cx="706104" cy="878637"/>
          </a:xfrm>
          <a:custGeom>
            <a:avLst/>
            <a:gdLst/>
            <a:ahLst/>
            <a:cxnLst/>
            <a:rect l="l" t="t" r="r" b="b"/>
            <a:pathLst>
              <a:path w="706104" h="878637">
                <a:moveTo>
                  <a:pt x="0" y="0"/>
                </a:moveTo>
                <a:lnTo>
                  <a:pt x="706104" y="0"/>
                </a:lnTo>
                <a:lnTo>
                  <a:pt x="706104" y="878637"/>
                </a:lnTo>
                <a:lnTo>
                  <a:pt x="0" y="878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34713" y="7605153"/>
            <a:ext cx="930904" cy="904141"/>
          </a:xfrm>
          <a:custGeom>
            <a:avLst/>
            <a:gdLst/>
            <a:ahLst/>
            <a:cxnLst/>
            <a:rect l="l" t="t" r="r" b="b"/>
            <a:pathLst>
              <a:path w="930904" h="904141">
                <a:moveTo>
                  <a:pt x="0" y="0"/>
                </a:moveTo>
                <a:lnTo>
                  <a:pt x="930905" y="0"/>
                </a:lnTo>
                <a:lnTo>
                  <a:pt x="930905" y="904141"/>
                </a:lnTo>
                <a:lnTo>
                  <a:pt x="0" y="904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8"/>
          <p:cNvPicPr>
            <a:picLocks noChangeAspect="1"/>
          </p:cNvPicPr>
          <p:nvPr/>
        </p:nvPicPr>
        <p:blipFill>
          <a:blip r:embed="rId9"/>
          <a:srcRect/>
          <a:stretch>
            <a:fillRect/>
          </a:stretch>
        </p:blipFill>
        <p:spPr>
          <a:xfrm>
            <a:off x="14425137" y="8923359"/>
            <a:ext cx="1061706" cy="233795"/>
          </a:xfrm>
          <a:prstGeom prst="rect">
            <a:avLst/>
          </a:prstGeom>
        </p:spPr>
      </p:pic>
      <p:sp>
        <p:nvSpPr>
          <p:cNvPr id="19" name="Freeform 19"/>
          <p:cNvSpPr/>
          <p:nvPr/>
        </p:nvSpPr>
        <p:spPr>
          <a:xfrm>
            <a:off x="9720038" y="3536528"/>
            <a:ext cx="762581" cy="721592"/>
          </a:xfrm>
          <a:custGeom>
            <a:avLst/>
            <a:gdLst/>
            <a:ahLst/>
            <a:cxnLst/>
            <a:rect l="l" t="t" r="r" b="b"/>
            <a:pathLst>
              <a:path w="762581" h="721592">
                <a:moveTo>
                  <a:pt x="0" y="0"/>
                </a:moveTo>
                <a:lnTo>
                  <a:pt x="762580" y="0"/>
                </a:lnTo>
                <a:lnTo>
                  <a:pt x="762580" y="721591"/>
                </a:lnTo>
                <a:lnTo>
                  <a:pt x="0" y="721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9720038" y="5678100"/>
            <a:ext cx="898353" cy="898353"/>
          </a:xfrm>
          <a:custGeom>
            <a:avLst/>
            <a:gdLst/>
            <a:ahLst/>
            <a:cxnLst/>
            <a:rect l="l" t="t" r="r" b="b"/>
            <a:pathLst>
              <a:path w="898353" h="898353">
                <a:moveTo>
                  <a:pt x="0" y="0"/>
                </a:moveTo>
                <a:lnTo>
                  <a:pt x="898352" y="0"/>
                </a:lnTo>
                <a:lnTo>
                  <a:pt x="898352" y="898353"/>
                </a:lnTo>
                <a:lnTo>
                  <a:pt x="0" y="898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749364" y="7605153"/>
            <a:ext cx="869027" cy="747363"/>
          </a:xfrm>
          <a:custGeom>
            <a:avLst/>
            <a:gdLst/>
            <a:ahLst/>
            <a:cxnLst/>
            <a:rect l="l" t="t" r="r" b="b"/>
            <a:pathLst>
              <a:path w="869027" h="747363">
                <a:moveTo>
                  <a:pt x="0" y="0"/>
                </a:moveTo>
                <a:lnTo>
                  <a:pt x="869026" y="0"/>
                </a:lnTo>
                <a:lnTo>
                  <a:pt x="869026" y="747363"/>
                </a:lnTo>
                <a:lnTo>
                  <a:pt x="0" y="7473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2686915" y="3444451"/>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BA Motorrijtuigen</a:t>
            </a:r>
          </a:p>
        </p:txBody>
      </p:sp>
      <p:sp>
        <p:nvSpPr>
          <p:cNvPr id="23" name="TextBox 23"/>
          <p:cNvSpPr txBox="1"/>
          <p:nvPr/>
        </p:nvSpPr>
        <p:spPr>
          <a:xfrm>
            <a:off x="2686915" y="4083797"/>
            <a:ext cx="5715751" cy="577215"/>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a:ln>
                  <a:noFill/>
                </a:ln>
                <a:solidFill>
                  <a:srgbClr val="FFFFFF"/>
                </a:solidFill>
                <a:effectLst/>
                <a:uLnTx/>
                <a:uFillTx/>
                <a:latin typeface="Barlow SemiCondensed"/>
                <a:ea typeface="+mn-ea"/>
                <a:cs typeface="+mn-cs"/>
              </a:rPr>
              <a:t>Deze verzekering dekt de schade die u aan anderen toebrengt bij een ongeval.</a:t>
            </a:r>
          </a:p>
        </p:txBody>
      </p:sp>
      <p:sp>
        <p:nvSpPr>
          <p:cNvPr id="24" name="TextBox 24"/>
          <p:cNvSpPr txBox="1"/>
          <p:nvPr/>
        </p:nvSpPr>
        <p:spPr>
          <a:xfrm>
            <a:off x="2653921" y="5482868"/>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Arbeidsongevallen</a:t>
            </a:r>
          </a:p>
        </p:txBody>
      </p:sp>
      <p:sp>
        <p:nvSpPr>
          <p:cNvPr id="25" name="TextBox 25"/>
          <p:cNvSpPr txBox="1"/>
          <p:nvPr/>
        </p:nvSpPr>
        <p:spPr>
          <a:xfrm>
            <a:off x="2653921" y="6122214"/>
            <a:ext cx="5748745" cy="872490"/>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a:ln>
                  <a:noFill/>
                </a:ln>
                <a:solidFill>
                  <a:srgbClr val="FFFFFF"/>
                </a:solidFill>
                <a:effectLst/>
                <a:uLnTx/>
                <a:uFillTx/>
                <a:latin typeface="Barlow SemiCondensed"/>
                <a:ea typeface="+mn-ea"/>
                <a:cs typeface="+mn-cs"/>
              </a:rPr>
              <a:t>Werkgevers moeten een arbeidsongevallenverzekering afsluiten voor hun werknemers. Deze verzekering dekt de kosten die voortvloeien uit ongevallen op het werk.</a:t>
            </a:r>
          </a:p>
        </p:txBody>
      </p:sp>
      <p:sp>
        <p:nvSpPr>
          <p:cNvPr id="26" name="TextBox 26"/>
          <p:cNvSpPr txBox="1"/>
          <p:nvPr/>
        </p:nvSpPr>
        <p:spPr>
          <a:xfrm>
            <a:off x="2670418" y="7521286"/>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Brandverzekering voor huurders</a:t>
            </a:r>
          </a:p>
        </p:txBody>
      </p:sp>
      <p:sp>
        <p:nvSpPr>
          <p:cNvPr id="27" name="TextBox 27"/>
          <p:cNvSpPr txBox="1"/>
          <p:nvPr/>
        </p:nvSpPr>
        <p:spPr>
          <a:xfrm>
            <a:off x="2670418" y="8160632"/>
            <a:ext cx="5715751" cy="585288"/>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Op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vandaag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is </a:t>
            </a:r>
            <a:r>
              <a:rPr lang="en-US" sz="1599" spc="83" dirty="0" err="1">
                <a:solidFill>
                  <a:srgbClr val="FFFFFF"/>
                </a:solidFill>
                <a:latin typeface="Barlow SemiCondensed"/>
              </a:rPr>
              <a:t>een</a:t>
            </a:r>
            <a:r>
              <a:rPr lang="en-US" sz="1599" spc="83" dirty="0">
                <a:solidFill>
                  <a:srgbClr val="FFFFFF"/>
                </a:solidFill>
                <a:latin typeface="Barlow SemiCondensed"/>
              </a:rPr>
              <a:t> </a:t>
            </a:r>
            <a:r>
              <a:rPr lang="en-US" sz="1599" spc="83" dirty="0" err="1">
                <a:solidFill>
                  <a:srgbClr val="FFFFFF"/>
                </a:solidFill>
                <a:latin typeface="Barlow SemiCondensed"/>
                <a:hlinkClick r:id="rId16" tooltip="https://www.beobank.be/nl/particulier/verzekeringen/woningverzekering-brandverzekering">
                  <a:extLst>
                    <a:ext uri="{A12FA001-AC4F-418D-AE19-62706E023703}">
                      <ahyp:hlinkClr xmlns:ahyp="http://schemas.microsoft.com/office/drawing/2018/hyperlinkcolor" val="tx"/>
                    </a:ext>
                  </a:extLst>
                </a:hlinkClick>
              </a:rPr>
              <a:t>woningverzekering</a:t>
            </a:r>
            <a:r>
              <a:rPr lang="en-US" sz="1599" spc="83" dirty="0">
                <a:solidFill>
                  <a:srgbClr val="FFFFFF"/>
                </a:solidFill>
                <a:latin typeface="Barlow SemiCondensed"/>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verplicht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huurders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van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woning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in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Vlaanderen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of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Wallonië</a:t>
            </a:r>
            <a:endParaRPr kumimoji="0" lang="en-US" sz="1599" b="0" i="0" u="none" strike="noStrike" kern="1200" cap="none" spc="83" normalizeH="0" baseline="0" noProof="0" dirty="0">
              <a:ln>
                <a:noFill/>
              </a:ln>
              <a:solidFill>
                <a:srgbClr val="FFFFFF"/>
              </a:solidFill>
              <a:effectLst/>
              <a:uLnTx/>
              <a:uFillTx/>
              <a:latin typeface="Barlow SemiCondensed"/>
              <a:ea typeface="+mn-ea"/>
              <a:cs typeface="+mn-cs"/>
            </a:endParaRPr>
          </a:p>
        </p:txBody>
      </p:sp>
      <p:sp>
        <p:nvSpPr>
          <p:cNvPr id="28" name="TextBox 28"/>
          <p:cNvSpPr txBox="1"/>
          <p:nvPr/>
        </p:nvSpPr>
        <p:spPr>
          <a:xfrm>
            <a:off x="1028700" y="647282"/>
            <a:ext cx="9623064" cy="756617"/>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lang="en-US" sz="5000" spc="-250" dirty="0">
                <a:solidFill>
                  <a:srgbClr val="FFFFFF"/>
                </a:solidFill>
                <a:latin typeface="TT Hoves Bold"/>
              </a:rPr>
              <a:t>VERPLICHTE</a:t>
            </a:r>
            <a:r>
              <a:rPr kumimoji="0" lang="en-US" sz="4200" b="0" i="0" u="none" strike="noStrike" kern="1200" cap="none" spc="176" normalizeH="0" baseline="0" noProof="0" dirty="0">
                <a:ln>
                  <a:noFill/>
                </a:ln>
                <a:solidFill>
                  <a:srgbClr val="FFFFFF"/>
                </a:solidFill>
                <a:effectLst/>
                <a:uLnTx/>
                <a:uFillTx/>
                <a:latin typeface="Montserrat Bold"/>
                <a:ea typeface="+mn-ea"/>
                <a:cs typeface="+mn-cs"/>
              </a:rPr>
              <a:t> </a:t>
            </a:r>
            <a:r>
              <a:rPr lang="en-US" sz="5000" spc="-250" dirty="0">
                <a:solidFill>
                  <a:srgbClr val="FFFFFF"/>
                </a:solidFill>
                <a:latin typeface="TT Hoves Bold"/>
              </a:rPr>
              <a:t>VERZEKERINGEN</a:t>
            </a:r>
          </a:p>
        </p:txBody>
      </p:sp>
      <p:sp>
        <p:nvSpPr>
          <p:cNvPr id="29" name="TextBox 29"/>
          <p:cNvSpPr txBox="1"/>
          <p:nvPr/>
        </p:nvSpPr>
        <p:spPr>
          <a:xfrm>
            <a:off x="10998534" y="3444451"/>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Brandverzekering voor eigenaars</a:t>
            </a:r>
          </a:p>
        </p:txBody>
      </p:sp>
      <p:sp>
        <p:nvSpPr>
          <p:cNvPr id="30" name="TextBox 30"/>
          <p:cNvSpPr txBox="1"/>
          <p:nvPr/>
        </p:nvSpPr>
        <p:spPr>
          <a:xfrm>
            <a:off x="10998534" y="4083797"/>
            <a:ext cx="5715751" cy="1200842"/>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brandverzekering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eigenaars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uw</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eigendom</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veroorzaakt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door brand en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andere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gerelateerde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risico's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zoals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waterschade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stormschade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en inbreak,</a:t>
            </a:r>
          </a:p>
        </p:txBody>
      </p:sp>
      <p:sp>
        <p:nvSpPr>
          <p:cNvPr id="31" name="TextBox 31"/>
          <p:cNvSpPr txBox="1"/>
          <p:nvPr/>
        </p:nvSpPr>
        <p:spPr>
          <a:xfrm>
            <a:off x="10965540" y="5482868"/>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Familiale verzekering</a:t>
            </a:r>
          </a:p>
        </p:txBody>
      </p:sp>
      <p:sp>
        <p:nvSpPr>
          <p:cNvPr id="32" name="TextBox 32"/>
          <p:cNvSpPr txBox="1"/>
          <p:nvPr/>
        </p:nvSpPr>
        <p:spPr>
          <a:xfrm>
            <a:off x="10965540" y="6122214"/>
            <a:ext cx="5748745" cy="1200842"/>
          </a:xfrm>
          <a:prstGeom prst="rect">
            <a:avLst/>
          </a:prstGeom>
        </p:spPr>
        <p:txBody>
          <a:bodyPr lIns="0" tIns="0" rIns="0" bIns="0" rtlCol="0" anchor="t">
            <a:spAutoFit/>
          </a:bodyPr>
          <a:lstStyle/>
          <a:p>
            <a:pPr marL="0" marR="0" lvl="0" indent="0" algn="l"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familiale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ook</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wel</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aansprakelijkheidsverzekering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particulieren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genoemd</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die u of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uw</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gezinsleden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toebrengen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derden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niet-familieleden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a:t>
            </a:r>
          </a:p>
        </p:txBody>
      </p:sp>
      <p:sp>
        <p:nvSpPr>
          <p:cNvPr id="33" name="TextBox 33"/>
          <p:cNvSpPr txBox="1"/>
          <p:nvPr/>
        </p:nvSpPr>
        <p:spPr>
          <a:xfrm>
            <a:off x="10982037" y="7521286"/>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Hospitalisatieverzekering</a:t>
            </a:r>
          </a:p>
        </p:txBody>
      </p:sp>
      <p:sp>
        <p:nvSpPr>
          <p:cNvPr id="34" name="TextBox 34"/>
          <p:cNvSpPr txBox="1"/>
          <p:nvPr/>
        </p:nvSpPr>
        <p:spPr>
          <a:xfrm>
            <a:off x="10982037" y="8160632"/>
            <a:ext cx="5715751" cy="585288"/>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hospitalisatieverzekering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de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medische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kosten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die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gepaard</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met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ziekenhuisopname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a:t>
            </a:r>
          </a:p>
        </p:txBody>
      </p:sp>
      <p:sp>
        <p:nvSpPr>
          <p:cNvPr id="35" name="TextBox 35"/>
          <p:cNvSpPr txBox="1"/>
          <p:nvPr/>
        </p:nvSpPr>
        <p:spPr>
          <a:xfrm>
            <a:off x="2238059" y="2334271"/>
            <a:ext cx="5500264" cy="537845"/>
          </a:xfrm>
          <a:prstGeom prst="rect">
            <a:avLst/>
          </a:prstGeom>
        </p:spPr>
        <p:txBody>
          <a:bodyPr lIns="0" tIns="0" rIns="0" bIns="0" rtlCol="0" anchor="t">
            <a:spAutoFit/>
          </a:bodyPr>
          <a:lstStyle/>
          <a:p>
            <a:pPr marL="0" marR="0" lvl="1"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102" normalizeH="0" baseline="0" noProof="0">
                <a:ln>
                  <a:noFill/>
                </a:ln>
                <a:solidFill>
                  <a:srgbClr val="FFFFFF"/>
                </a:solidFill>
                <a:effectLst/>
                <a:uLnTx/>
                <a:uFillTx/>
                <a:latin typeface="Montserrat"/>
                <a:ea typeface="+mn-ea"/>
                <a:cs typeface="+mn-cs"/>
              </a:rPr>
              <a:t>Wettelijk Verplicht</a:t>
            </a:r>
          </a:p>
        </p:txBody>
      </p:sp>
      <p:sp>
        <p:nvSpPr>
          <p:cNvPr id="36" name="TextBox 36"/>
          <p:cNvSpPr txBox="1"/>
          <p:nvPr/>
        </p:nvSpPr>
        <p:spPr>
          <a:xfrm>
            <a:off x="10795308" y="2334271"/>
            <a:ext cx="5009003" cy="537845"/>
          </a:xfrm>
          <a:prstGeom prst="rect">
            <a:avLst/>
          </a:prstGeom>
        </p:spPr>
        <p:txBody>
          <a:bodyPr lIns="0" tIns="0" rIns="0" bIns="0" rtlCol="0" anchor="t">
            <a:spAutoFit/>
          </a:bodyPr>
          <a:lstStyle/>
          <a:p>
            <a:pPr marL="0" marR="0" lvl="1"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102" normalizeH="0" baseline="0" noProof="0">
                <a:ln>
                  <a:noFill/>
                </a:ln>
                <a:solidFill>
                  <a:srgbClr val="FFFFFF"/>
                </a:solidFill>
                <a:effectLst/>
                <a:uLnTx/>
                <a:uFillTx/>
                <a:latin typeface="Montserrat Medium"/>
                <a:ea typeface="+mn-ea"/>
                <a:cs typeface="+mn-cs"/>
              </a:rPr>
              <a:t>Niet verplicht</a:t>
            </a:r>
          </a:p>
        </p:txBody>
      </p:sp>
      <p:sp>
        <p:nvSpPr>
          <p:cNvPr id="37" name="TextBox 12">
            <a:extLst>
              <a:ext uri="{FF2B5EF4-FFF2-40B4-BE49-F238E27FC236}">
                <a16:creationId xmlns:a16="http://schemas.microsoft.com/office/drawing/2014/main" id="{F43406B6-563D-D342-1C71-B9ECFE016DB6}"/>
              </a:ext>
            </a:extLst>
          </p:cNvPr>
          <p:cNvSpPr txBox="1"/>
          <p:nvPr/>
        </p:nvSpPr>
        <p:spPr>
          <a:xfrm>
            <a:off x="16902601" y="540294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39" name="Tekstvak 38">
            <a:extLst>
              <a:ext uri="{FF2B5EF4-FFF2-40B4-BE49-F238E27FC236}">
                <a16:creationId xmlns:a16="http://schemas.microsoft.com/office/drawing/2014/main" id="{414F1443-3744-C432-566D-FF6A980D3A0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grpSp>
        <p:nvGrpSpPr>
          <p:cNvPr id="2" name="Group 2"/>
          <p:cNvGrpSpPr/>
          <p:nvPr/>
        </p:nvGrpSpPr>
        <p:grpSpPr>
          <a:xfrm>
            <a:off x="0" y="6430529"/>
            <a:ext cx="3671457" cy="3856471"/>
            <a:chOff x="0" y="0"/>
            <a:chExt cx="4895276" cy="5141962"/>
          </a:xfrm>
        </p:grpSpPr>
        <p:pic>
          <p:nvPicPr>
            <p:cNvPr id="3" name="Picture 3"/>
            <p:cNvPicPr>
              <a:picLocks noChangeAspect="1"/>
            </p:cNvPicPr>
            <p:nvPr/>
          </p:nvPicPr>
          <p:blipFill>
            <a:blip r:embed="rId3"/>
            <a:srcRect l="18285" r="18285"/>
            <a:stretch>
              <a:fillRect/>
            </a:stretch>
          </p:blipFill>
          <p:spPr>
            <a:xfrm>
              <a:off x="0" y="0"/>
              <a:ext cx="4895276" cy="5141962"/>
            </a:xfrm>
            <a:prstGeom prst="rect">
              <a:avLst/>
            </a:prstGeom>
          </p:spPr>
        </p:pic>
      </p:grpSp>
      <p:sp>
        <p:nvSpPr>
          <p:cNvPr id="4" name="Freeform 4"/>
          <p:cNvSpPr/>
          <p:nvPr/>
        </p:nvSpPr>
        <p:spPr>
          <a:xfrm rot="-5400000">
            <a:off x="15665654" y="320432"/>
            <a:ext cx="2942778" cy="2301915"/>
          </a:xfrm>
          <a:custGeom>
            <a:avLst/>
            <a:gdLst/>
            <a:ahLst/>
            <a:cxnLst/>
            <a:rect l="l" t="t" r="r" b="b"/>
            <a:pathLst>
              <a:path w="2942778" h="2301915">
                <a:moveTo>
                  <a:pt x="0" y="0"/>
                </a:moveTo>
                <a:lnTo>
                  <a:pt x="2942778" y="0"/>
                </a:lnTo>
                <a:lnTo>
                  <a:pt x="2942778" y="2301914"/>
                </a:lnTo>
                <a:lnTo>
                  <a:pt x="0" y="2301914"/>
                </a:lnTo>
                <a:lnTo>
                  <a:pt x="0" y="0"/>
                </a:lnTo>
                <a:close/>
              </a:path>
            </a:pathLst>
          </a:custGeom>
          <a:blipFill>
            <a:blip r:embed="rId4"/>
            <a:stretch>
              <a:fillRect l="-13284" r="-7797" b="-52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303020" y="1902331"/>
            <a:ext cx="10436925" cy="2037930"/>
          </a:xfrm>
          <a:prstGeom prst="rect">
            <a:avLst/>
          </a:prstGeom>
        </p:spPr>
        <p:txBody>
          <a:bodyPr lIns="0" tIns="0" rIns="0" bIns="0" rtlCol="0" anchor="t">
            <a:spAutoFit/>
          </a:bodyPr>
          <a:lstStyle/>
          <a:p>
            <a:pPr marL="0" marR="0" lvl="0" indent="0" algn="l" defTabSz="914400" rtl="0" eaLnBrk="1" fontAlgn="auto" latinLnBrk="0" hangingPunct="1">
              <a:lnSpc>
                <a:spcPts val="8320"/>
              </a:lnSpc>
              <a:spcBef>
                <a:spcPts val="0"/>
              </a:spcBef>
              <a:spcAft>
                <a:spcPts val="0"/>
              </a:spcAft>
              <a:buClrTx/>
              <a:buSzTx/>
              <a:buFontTx/>
              <a:buNone/>
              <a:tabLst/>
              <a:defRPr/>
            </a:pPr>
            <a:r>
              <a:rPr lang="en-US" sz="6000" spc="-250" dirty="0">
                <a:solidFill>
                  <a:srgbClr val="FFFFFF"/>
                </a:solidFill>
                <a:latin typeface="TT Hoves Bold"/>
              </a:rPr>
              <a:t>ZWAKKE</a:t>
            </a:r>
            <a:r>
              <a:rPr kumimoji="0" lang="en-US" sz="6400" b="0" i="0" u="none" strike="noStrike" kern="1200" cap="none" spc="204" normalizeH="0" baseline="0" noProof="0" dirty="0">
                <a:ln>
                  <a:noFill/>
                </a:ln>
                <a:solidFill>
                  <a:srgbClr val="FFFFFF"/>
                </a:solidFill>
                <a:effectLst/>
                <a:uLnTx/>
                <a:uFillTx/>
                <a:latin typeface="Montserrat Bold"/>
                <a:ea typeface="+mn-ea"/>
                <a:cs typeface="+mn-cs"/>
              </a:rPr>
              <a:t> </a:t>
            </a:r>
            <a:endParaRPr kumimoji="0" lang="en-US" sz="5000" b="0" i="0" u="none" strike="noStrike" cap="none" spc="-250" normalizeH="0" baseline="0" noProof="0" dirty="0">
              <a:ln>
                <a:noFill/>
              </a:ln>
              <a:solidFill>
                <a:srgbClr val="FFFFFF"/>
              </a:solidFill>
              <a:effectLst/>
              <a:uLnTx/>
              <a:uFillTx/>
              <a:latin typeface="TT Hoves Bold"/>
            </a:endParaRPr>
          </a:p>
          <a:p>
            <a:pPr marL="0" marR="0" lvl="0" indent="0" algn="l" defTabSz="914400" rtl="0" eaLnBrk="1" fontAlgn="auto" latinLnBrk="0" hangingPunct="1">
              <a:lnSpc>
                <a:spcPts val="8320"/>
              </a:lnSpc>
              <a:spcBef>
                <a:spcPts val="0"/>
              </a:spcBef>
              <a:spcAft>
                <a:spcPts val="0"/>
              </a:spcAft>
              <a:buClrTx/>
              <a:buSzTx/>
              <a:buFontTx/>
              <a:buNone/>
              <a:tabLst/>
              <a:defRPr/>
            </a:pPr>
            <a:r>
              <a:rPr lang="en-US" sz="6000" spc="-250" dirty="0">
                <a:solidFill>
                  <a:srgbClr val="FFFFFF"/>
                </a:solidFill>
                <a:latin typeface="TT Hoves Bold"/>
              </a:rPr>
              <a:t>WEGGEBRUIKER</a:t>
            </a:r>
          </a:p>
        </p:txBody>
      </p:sp>
      <p:sp>
        <p:nvSpPr>
          <p:cNvPr id="6" name="TextBox 6"/>
          <p:cNvSpPr txBox="1"/>
          <p:nvPr/>
        </p:nvSpPr>
        <p:spPr>
          <a:xfrm>
            <a:off x="10325161" y="1968500"/>
            <a:ext cx="6811882" cy="3657283"/>
          </a:xfrm>
          <a:prstGeom prst="rect">
            <a:avLst/>
          </a:prstGeom>
        </p:spPr>
        <p:txBody>
          <a:bodyPr lIns="0" tIns="0" rIns="0" bIns="0" rtlCol="0" anchor="t">
            <a:spAutoFit/>
          </a:bodyPr>
          <a:lstStyle/>
          <a:p>
            <a:pPr marR="0" lvl="0" indent="0" fontAlgn="auto">
              <a:lnSpc>
                <a:spcPts val="3150"/>
              </a:lnSpc>
              <a:spcBef>
                <a:spcPts val="0"/>
              </a:spcBef>
              <a:spcAft>
                <a:spcPts val="0"/>
              </a:spcAft>
              <a:buClrTx/>
              <a:buSzTx/>
              <a:buFontTx/>
              <a:buNone/>
              <a:tabLst/>
              <a:defRPr/>
            </a:pPr>
            <a:r>
              <a:rPr lang="en-US" sz="2100" dirty="0">
                <a:solidFill>
                  <a:srgbClr val="FFFFFF"/>
                </a:solidFill>
                <a:latin typeface="Montserrat"/>
              </a:rPr>
              <a:t>Art. 29 bis WAM:</a:t>
            </a: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L="0" marR="0" lvl="1" indent="-215900" fontAlgn="auto">
              <a:lnSpc>
                <a:spcPts val="3150"/>
              </a:lnSpc>
              <a:spcBef>
                <a:spcPts val="0"/>
              </a:spcBef>
              <a:spcAft>
                <a:spcPts val="0"/>
              </a:spcAft>
              <a:buClrTx/>
              <a:buSzTx/>
              <a:buFont typeface="Arial"/>
              <a:buChar char="•"/>
              <a:tabLst/>
              <a:defRPr/>
            </a:pPr>
            <a:r>
              <a:rPr lang="en-US" sz="2100" dirty="0" err="1">
                <a:solidFill>
                  <a:srgbClr val="FFFFFF"/>
                </a:solidFill>
                <a:latin typeface="Montserrat"/>
              </a:rPr>
              <a:t>motorrijtuig</a:t>
            </a:r>
            <a:r>
              <a:rPr lang="en-US" sz="2100" dirty="0">
                <a:solidFill>
                  <a:srgbClr val="FFFFFF"/>
                </a:solidFill>
                <a:latin typeface="Montserrat"/>
              </a:rPr>
              <a:t> </a:t>
            </a:r>
            <a:r>
              <a:rPr lang="en-US" sz="2100" dirty="0" err="1">
                <a:solidFill>
                  <a:srgbClr val="FFFFFF"/>
                </a:solidFill>
                <a:latin typeface="Montserrat"/>
              </a:rPr>
              <a:t>betrokken</a:t>
            </a:r>
            <a:endParaRPr lang="en-US" sz="2100" dirty="0">
              <a:solidFill>
                <a:srgbClr val="FFFFFF"/>
              </a:solidFill>
              <a:latin typeface="Montserrat"/>
            </a:endParaRPr>
          </a:p>
          <a:p>
            <a:pPr marL="0" marR="0" lvl="1" indent="-215900" fontAlgn="auto">
              <a:lnSpc>
                <a:spcPts val="3150"/>
              </a:lnSpc>
              <a:spcBef>
                <a:spcPts val="0"/>
              </a:spcBef>
              <a:spcAft>
                <a:spcPts val="0"/>
              </a:spcAft>
              <a:buClrTx/>
              <a:buSzTx/>
              <a:buFont typeface="Arial"/>
              <a:buChar char="•"/>
              <a:tabLst/>
              <a:defRPr/>
            </a:pPr>
            <a:r>
              <a:rPr lang="en-US" sz="2100" dirty="0" err="1">
                <a:solidFill>
                  <a:srgbClr val="FFFFFF"/>
                </a:solidFill>
                <a:latin typeface="Montserrat"/>
              </a:rPr>
              <a:t>zwakke</a:t>
            </a:r>
            <a:r>
              <a:rPr lang="en-US" sz="2100" dirty="0">
                <a:solidFill>
                  <a:srgbClr val="FFFFFF"/>
                </a:solidFill>
                <a:latin typeface="Montserrat"/>
              </a:rPr>
              <a:t> </a:t>
            </a:r>
            <a:r>
              <a:rPr lang="en-US" sz="2100" dirty="0" err="1">
                <a:solidFill>
                  <a:srgbClr val="FFFFFF"/>
                </a:solidFill>
                <a:latin typeface="Montserrat"/>
              </a:rPr>
              <a:t>weggebruiker</a:t>
            </a:r>
            <a:r>
              <a:rPr lang="en-US" sz="2100" dirty="0">
                <a:solidFill>
                  <a:srgbClr val="FFFFFF"/>
                </a:solidFill>
                <a:latin typeface="Montserrat"/>
              </a:rPr>
              <a:t> </a:t>
            </a:r>
            <a:r>
              <a:rPr lang="en-US" sz="2100" dirty="0" err="1">
                <a:solidFill>
                  <a:srgbClr val="FFFFFF"/>
                </a:solidFill>
                <a:latin typeface="Montserrat"/>
              </a:rPr>
              <a:t>heeft</a:t>
            </a:r>
            <a:r>
              <a:rPr lang="en-US" sz="2100" dirty="0">
                <a:solidFill>
                  <a:srgbClr val="FFFFFF"/>
                </a:solidFill>
                <a:latin typeface="Montserrat"/>
              </a:rPr>
              <a:t> </a:t>
            </a:r>
            <a:r>
              <a:rPr lang="en-US" sz="2100" dirty="0" err="1">
                <a:solidFill>
                  <a:srgbClr val="FFFFFF"/>
                </a:solidFill>
                <a:latin typeface="Montserrat"/>
              </a:rPr>
              <a:t>lichamelijk</a:t>
            </a:r>
            <a:r>
              <a:rPr lang="en-US" sz="2100" dirty="0">
                <a:solidFill>
                  <a:srgbClr val="FFFFFF"/>
                </a:solidFill>
                <a:latin typeface="Montserrat"/>
              </a:rPr>
              <a:t> </a:t>
            </a:r>
            <a:r>
              <a:rPr lang="en-US" sz="2100" dirty="0" err="1">
                <a:solidFill>
                  <a:srgbClr val="FFFFFF"/>
                </a:solidFill>
                <a:latin typeface="Montserrat"/>
              </a:rPr>
              <a:t>letsel</a:t>
            </a: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r>
              <a:rPr lang="en-US" sz="2100" dirty="0" err="1">
                <a:solidFill>
                  <a:srgbClr val="FFFFFF"/>
                </a:solidFill>
                <a:latin typeface="Montserrat"/>
              </a:rPr>
              <a:t>Zonder</a:t>
            </a:r>
            <a:r>
              <a:rPr lang="en-US" sz="2100" dirty="0">
                <a:solidFill>
                  <a:srgbClr val="FFFFFF"/>
                </a:solidFill>
                <a:latin typeface="Montserrat"/>
              </a:rPr>
              <a:t> </a:t>
            </a:r>
            <a:r>
              <a:rPr lang="en-US" sz="2100" dirty="0" err="1">
                <a:solidFill>
                  <a:srgbClr val="FFFFFF"/>
                </a:solidFill>
                <a:latin typeface="Montserrat"/>
              </a:rPr>
              <a:t>foutvraag</a:t>
            </a: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r>
              <a:rPr lang="en-US" sz="2100" dirty="0" err="1">
                <a:solidFill>
                  <a:srgbClr val="FFFFFF"/>
                </a:solidFill>
                <a:latin typeface="Montserrat"/>
              </a:rPr>
              <a:t>Vergoeding</a:t>
            </a:r>
            <a:r>
              <a:rPr lang="en-US" sz="2100" dirty="0">
                <a:solidFill>
                  <a:srgbClr val="FFFFFF"/>
                </a:solidFill>
                <a:latin typeface="Montserrat"/>
              </a:rPr>
              <a:t> </a:t>
            </a:r>
            <a:r>
              <a:rPr lang="en-US" sz="2100" dirty="0" err="1">
                <a:solidFill>
                  <a:srgbClr val="FFFFFF"/>
                </a:solidFill>
                <a:latin typeface="Montserrat"/>
              </a:rPr>
              <a:t>vanuit</a:t>
            </a:r>
            <a:r>
              <a:rPr lang="en-US" sz="2100" dirty="0">
                <a:solidFill>
                  <a:srgbClr val="FFFFFF"/>
                </a:solidFill>
                <a:latin typeface="Montserrat"/>
              </a:rPr>
              <a:t> de </a:t>
            </a:r>
            <a:r>
              <a:rPr lang="en-US" sz="2100" dirty="0" err="1">
                <a:solidFill>
                  <a:srgbClr val="FFFFFF"/>
                </a:solidFill>
                <a:latin typeface="Montserrat"/>
              </a:rPr>
              <a:t>verzekeraar</a:t>
            </a:r>
            <a:r>
              <a:rPr lang="en-US" sz="2100" dirty="0">
                <a:solidFill>
                  <a:srgbClr val="FFFFFF"/>
                </a:solidFill>
                <a:latin typeface="Montserrat"/>
              </a:rPr>
              <a:t> van het </a:t>
            </a:r>
            <a:r>
              <a:rPr lang="en-US" sz="2100" dirty="0" err="1">
                <a:solidFill>
                  <a:srgbClr val="FFFFFF"/>
                </a:solidFill>
                <a:latin typeface="Montserrat"/>
              </a:rPr>
              <a:t>motorvoertuig</a:t>
            </a:r>
            <a:endParaRPr lang="en-US" sz="2100" dirty="0">
              <a:solidFill>
                <a:srgbClr val="FFFFFF"/>
              </a:solidFill>
              <a:latin typeface="Montserrat"/>
            </a:endParaRPr>
          </a:p>
        </p:txBody>
      </p:sp>
      <p:grpSp>
        <p:nvGrpSpPr>
          <p:cNvPr id="7" name="Group 7"/>
          <p:cNvGrpSpPr/>
          <p:nvPr/>
        </p:nvGrpSpPr>
        <p:grpSpPr>
          <a:xfrm>
            <a:off x="10978107" y="6456433"/>
            <a:ext cx="3643095" cy="3856471"/>
            <a:chOff x="0" y="0"/>
            <a:chExt cx="4857460" cy="5141962"/>
          </a:xfrm>
        </p:grpSpPr>
        <p:pic>
          <p:nvPicPr>
            <p:cNvPr id="8" name="Picture 8"/>
            <p:cNvPicPr>
              <a:picLocks noChangeAspect="1"/>
            </p:cNvPicPr>
            <p:nvPr/>
          </p:nvPicPr>
          <p:blipFill>
            <a:blip r:embed="rId5"/>
            <a:srcRect l="18471" r="18471"/>
            <a:stretch>
              <a:fillRect/>
            </a:stretch>
          </p:blipFill>
          <p:spPr>
            <a:xfrm>
              <a:off x="0" y="0"/>
              <a:ext cx="4857460" cy="5141962"/>
            </a:xfrm>
            <a:prstGeom prst="rect">
              <a:avLst/>
            </a:prstGeom>
          </p:spPr>
        </p:pic>
      </p:grpSp>
      <p:grpSp>
        <p:nvGrpSpPr>
          <p:cNvPr id="9" name="Group 9"/>
          <p:cNvGrpSpPr/>
          <p:nvPr/>
        </p:nvGrpSpPr>
        <p:grpSpPr>
          <a:xfrm>
            <a:off x="3641681" y="6456433"/>
            <a:ext cx="3658897" cy="3856471"/>
            <a:chOff x="0" y="0"/>
            <a:chExt cx="4878529" cy="5141962"/>
          </a:xfrm>
        </p:grpSpPr>
        <p:pic>
          <p:nvPicPr>
            <p:cNvPr id="10" name="Picture 10"/>
            <p:cNvPicPr>
              <a:picLocks noChangeAspect="1"/>
            </p:cNvPicPr>
            <p:nvPr/>
          </p:nvPicPr>
          <p:blipFill>
            <a:blip r:embed="rId6"/>
            <a:srcRect l="20113" r="20113"/>
            <a:stretch>
              <a:fillRect/>
            </a:stretch>
          </p:blipFill>
          <p:spPr>
            <a:xfrm>
              <a:off x="0" y="0"/>
              <a:ext cx="4878529" cy="5141962"/>
            </a:xfrm>
            <a:prstGeom prst="rect">
              <a:avLst/>
            </a:prstGeom>
          </p:spPr>
        </p:pic>
      </p:grpSp>
      <p:grpSp>
        <p:nvGrpSpPr>
          <p:cNvPr id="11" name="Group 11"/>
          <p:cNvGrpSpPr/>
          <p:nvPr/>
        </p:nvGrpSpPr>
        <p:grpSpPr>
          <a:xfrm>
            <a:off x="7309894" y="6456433"/>
            <a:ext cx="3658897" cy="3856471"/>
            <a:chOff x="0" y="0"/>
            <a:chExt cx="4878529" cy="5141962"/>
          </a:xfrm>
        </p:grpSpPr>
        <p:pic>
          <p:nvPicPr>
            <p:cNvPr id="12" name="Picture 12"/>
            <p:cNvPicPr>
              <a:picLocks noChangeAspect="1"/>
            </p:cNvPicPr>
            <p:nvPr/>
          </p:nvPicPr>
          <p:blipFill>
            <a:blip r:embed="rId7"/>
            <a:srcRect l="18394" r="18394"/>
            <a:stretch>
              <a:fillRect/>
            </a:stretch>
          </p:blipFill>
          <p:spPr>
            <a:xfrm>
              <a:off x="0" y="0"/>
              <a:ext cx="4878529" cy="5141962"/>
            </a:xfrm>
            <a:prstGeom prst="rect">
              <a:avLst/>
            </a:prstGeom>
          </p:spPr>
        </p:pic>
      </p:grpSp>
      <p:grpSp>
        <p:nvGrpSpPr>
          <p:cNvPr id="13" name="Group 13"/>
          <p:cNvGrpSpPr/>
          <p:nvPr/>
        </p:nvGrpSpPr>
        <p:grpSpPr>
          <a:xfrm>
            <a:off x="14629103" y="6430529"/>
            <a:ext cx="3658897" cy="3856471"/>
            <a:chOff x="0" y="0"/>
            <a:chExt cx="4878529" cy="5141962"/>
          </a:xfrm>
        </p:grpSpPr>
        <p:pic>
          <p:nvPicPr>
            <p:cNvPr id="14" name="Picture 14"/>
            <p:cNvPicPr>
              <a:picLocks noChangeAspect="1"/>
            </p:cNvPicPr>
            <p:nvPr/>
          </p:nvPicPr>
          <p:blipFill>
            <a:blip r:embed="rId8"/>
            <a:srcRect l="18394" r="18394"/>
            <a:stretch>
              <a:fillRect/>
            </a:stretch>
          </p:blipFill>
          <p:spPr>
            <a:xfrm>
              <a:off x="0" y="0"/>
              <a:ext cx="4878529" cy="5141962"/>
            </a:xfrm>
            <a:prstGeom prst="rect">
              <a:avLst/>
            </a:prstGeom>
          </p:spPr>
        </p:pic>
      </p:grpSp>
      <p:sp>
        <p:nvSpPr>
          <p:cNvPr id="16" name="TextBox 22">
            <a:extLst>
              <a:ext uri="{FF2B5EF4-FFF2-40B4-BE49-F238E27FC236}">
                <a16:creationId xmlns:a16="http://schemas.microsoft.com/office/drawing/2014/main" id="{DC9DCE65-9883-2447-3D48-9E3178087F04}"/>
              </a:ext>
            </a:extLst>
          </p:cNvPr>
          <p:cNvSpPr txBox="1"/>
          <p:nvPr/>
        </p:nvSpPr>
        <p:spPr>
          <a:xfrm>
            <a:off x="17069961" y="5137656"/>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11</a:t>
            </a:r>
          </a:p>
        </p:txBody>
      </p:sp>
      <p:sp>
        <p:nvSpPr>
          <p:cNvPr id="17" name="Tekstvak 16">
            <a:extLst>
              <a:ext uri="{FF2B5EF4-FFF2-40B4-BE49-F238E27FC236}">
                <a16:creationId xmlns:a16="http://schemas.microsoft.com/office/drawing/2014/main" id="{CC759B4D-2859-912D-A73D-9A1BC41E753A}"/>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3732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3">
              <a:extLst>
                <a:ext uri="{96DAC541-7B7A-43D3-8B79-37D633B846F1}">
                  <asvg:svgBlip xmlns:asvg="http://schemas.microsoft.com/office/drawing/2016/SVG/main" r:embed="rId4"/>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088293" y="3882587"/>
            <a:ext cx="11890188" cy="1937325"/>
          </a:xfrm>
          <a:prstGeom prst="rect">
            <a:avLst/>
          </a:prstGeom>
        </p:spPr>
        <p:txBody>
          <a:bodyPr lIns="0" tIns="0" rIns="0" bIns="0" rtlCol="0" anchor="t">
            <a:spAutoFit/>
          </a:bodyPr>
          <a:lstStyle/>
          <a:p>
            <a:pPr marL="0" marR="0" lvl="0" indent="0" algn="ctr" defTabSz="914400" rtl="0" eaLnBrk="1" fontAlgn="auto" latinLnBrk="0" hangingPunct="1">
              <a:lnSpc>
                <a:spcPts val="16500"/>
              </a:lnSpc>
              <a:spcBef>
                <a:spcPts val="0"/>
              </a:spcBef>
              <a:spcAft>
                <a:spcPts val="0"/>
              </a:spcAft>
              <a:buClrTx/>
              <a:buSzTx/>
              <a:buFontTx/>
              <a:buNone/>
              <a:tabLst/>
              <a:defRPr/>
            </a:pPr>
            <a:r>
              <a:rPr kumimoji="0" lang="en-US" sz="12000" b="0" i="0" u="none" strike="noStrike" kern="1200" cap="none" spc="600" normalizeH="0" baseline="0" noProof="0" dirty="0">
                <a:ln>
                  <a:noFill/>
                </a:ln>
                <a:solidFill>
                  <a:srgbClr val="FFFFFF"/>
                </a:solidFill>
                <a:effectLst/>
                <a:uLnTx/>
                <a:uFillTx/>
                <a:latin typeface="Public Sans Bold"/>
                <a:ea typeface="+mn-ea"/>
                <a:cs typeface="+mn-cs"/>
              </a:rPr>
              <a:t>INTRO</a:t>
            </a:r>
          </a:p>
        </p:txBody>
      </p:sp>
      <p:sp>
        <p:nvSpPr>
          <p:cNvPr id="8" name="Tekstvak 7">
            <a:extLst>
              <a:ext uri="{FF2B5EF4-FFF2-40B4-BE49-F238E27FC236}">
                <a16:creationId xmlns:a16="http://schemas.microsoft.com/office/drawing/2014/main" id="{FD4D51F6-DCCF-1560-11A9-7CD90A973288}"/>
              </a:ext>
            </a:extLst>
          </p:cNvPr>
          <p:cNvSpPr txBox="1"/>
          <p:nvPr/>
        </p:nvSpPr>
        <p:spPr>
          <a:xfrm>
            <a:off x="12465901" y="8112889"/>
            <a:ext cx="2901641" cy="369332"/>
          </a:xfrm>
          <a:prstGeom prst="rect">
            <a:avLst/>
          </a:prstGeom>
          <a:noFill/>
        </p:spPr>
        <p:txBody>
          <a:bodyPr wrap="square" rtlCol="0">
            <a:spAutoFit/>
          </a:bodyPr>
          <a:lstStyle/>
          <a:p>
            <a:r>
              <a:rPr lang="nl-BE" dirty="0"/>
              <a:t>©©©©</a:t>
            </a:r>
          </a:p>
        </p:txBody>
      </p:sp>
      <p:sp>
        <p:nvSpPr>
          <p:cNvPr id="6" name="Tekstvak 5">
            <a:extLst>
              <a:ext uri="{FF2B5EF4-FFF2-40B4-BE49-F238E27FC236}">
                <a16:creationId xmlns:a16="http://schemas.microsoft.com/office/drawing/2014/main" id="{0F54F448-DDF0-6497-0C2D-9C097290DECF}"/>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8944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18232" y="1028700"/>
            <a:ext cx="364080" cy="364080"/>
          </a:xfrm>
          <a:custGeom>
            <a:avLst/>
            <a:gdLst/>
            <a:ahLst/>
            <a:cxnLst/>
            <a:rect l="l" t="t" r="r" b="b"/>
            <a:pathLst>
              <a:path w="364080" h="364080">
                <a:moveTo>
                  <a:pt x="0" y="0"/>
                </a:moveTo>
                <a:lnTo>
                  <a:pt x="364081" y="0"/>
                </a:lnTo>
                <a:lnTo>
                  <a:pt x="364081" y="364080"/>
                </a:lnTo>
                <a:lnTo>
                  <a:pt x="0" y="364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198906" y="3048000"/>
            <a:ext cx="11890188" cy="340996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SPAREN EN BELEGGEN</a:t>
            </a:r>
          </a:p>
        </p:txBody>
      </p:sp>
      <p:sp>
        <p:nvSpPr>
          <p:cNvPr id="8" name="Tekstvak 7">
            <a:extLst>
              <a:ext uri="{FF2B5EF4-FFF2-40B4-BE49-F238E27FC236}">
                <a16:creationId xmlns:a16="http://schemas.microsoft.com/office/drawing/2014/main" id="{B0C984B1-4228-E16E-A5FF-BBEC6E9DBD98}"/>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grpSp>
        <p:nvGrpSpPr>
          <p:cNvPr id="2" name="Group 2"/>
          <p:cNvGrpSpPr/>
          <p:nvPr/>
        </p:nvGrpSpPr>
        <p:grpSpPr>
          <a:xfrm>
            <a:off x="10090260" y="2933295"/>
            <a:ext cx="6320844" cy="5285199"/>
            <a:chOff x="-166255" y="-324126"/>
            <a:chExt cx="8427792" cy="7046932"/>
          </a:xfrm>
        </p:grpSpPr>
        <p:sp>
          <p:nvSpPr>
            <p:cNvPr id="3" name="TextBox 3"/>
            <p:cNvSpPr txBox="1"/>
            <p:nvPr/>
          </p:nvSpPr>
          <p:spPr>
            <a:xfrm>
              <a:off x="-166255" y="-324126"/>
              <a:ext cx="8427792" cy="4852013"/>
            </a:xfrm>
            <a:prstGeom prst="rect">
              <a:avLst/>
            </a:prstGeom>
          </p:spPr>
          <p:txBody>
            <a:bodyPr wrap="square" lIns="0" tIns="0" rIns="0" bIns="0" rtlCol="0" anchor="t">
              <a:spAutoFit/>
            </a:bodyPr>
            <a:lstStyle/>
            <a:p>
              <a:pPr>
                <a:lnSpc>
                  <a:spcPts val="9599"/>
                </a:lnSpc>
              </a:pPr>
              <a:r>
                <a:rPr lang="en-US" sz="7999" dirty="0">
                  <a:solidFill>
                    <a:srgbClr val="FFFFFF"/>
                  </a:solidFill>
                  <a:latin typeface="Montserrat Ultra-Bold"/>
                </a:rPr>
                <a:t>Toch maar </a:t>
              </a:r>
              <a:r>
                <a:rPr lang="en-US" sz="7999" dirty="0" err="1">
                  <a:solidFill>
                    <a:srgbClr val="FFFFFF"/>
                  </a:solidFill>
                  <a:latin typeface="Montserrat Ultra-Bold"/>
                </a:rPr>
                <a:t>geen</a:t>
              </a:r>
              <a:r>
                <a:rPr lang="en-US" sz="7999" dirty="0">
                  <a:solidFill>
                    <a:srgbClr val="FFFFFF"/>
                  </a:solidFill>
                  <a:latin typeface="Montserrat Ultra-Bold"/>
                </a:rPr>
                <a:t> </a:t>
              </a:r>
              <a:r>
                <a:rPr lang="en-US" sz="7999" dirty="0" err="1">
                  <a:solidFill>
                    <a:srgbClr val="FFFFFF"/>
                  </a:solidFill>
                  <a:latin typeface="Montserrat Ultra-Bold"/>
                </a:rPr>
                <a:t>bromfiets</a:t>
              </a:r>
              <a:r>
                <a:rPr lang="en-US" sz="7999" dirty="0">
                  <a:solidFill>
                    <a:srgbClr val="FFFFFF"/>
                  </a:solidFill>
                  <a:latin typeface="Montserrat Ultra-Bold"/>
                </a:rPr>
                <a:t>? </a:t>
              </a:r>
            </a:p>
          </p:txBody>
        </p:sp>
        <p:sp>
          <p:nvSpPr>
            <p:cNvPr id="4" name="TextBox 4"/>
            <p:cNvSpPr txBox="1"/>
            <p:nvPr/>
          </p:nvSpPr>
          <p:spPr>
            <a:xfrm>
              <a:off x="0" y="5569754"/>
              <a:ext cx="6846100" cy="1153052"/>
            </a:xfrm>
            <a:prstGeom prst="rect">
              <a:avLst/>
            </a:prstGeom>
          </p:spPr>
          <p:txBody>
            <a:bodyPr lIns="0" tIns="0" rIns="0" bIns="0" rtlCol="0" anchor="t">
              <a:spAutoFit/>
            </a:bodyPr>
            <a:lstStyle/>
            <a:p>
              <a:pPr>
                <a:lnSpc>
                  <a:spcPts val="3504"/>
                </a:lnSpc>
                <a:spcBef>
                  <a:spcPct val="0"/>
                </a:spcBef>
              </a:pPr>
              <a:r>
                <a:rPr lang="en-US" sz="2503">
                  <a:solidFill>
                    <a:srgbClr val="FFFFFF"/>
                  </a:solidFill>
                  <a:latin typeface="Montserrat Semi-Bold"/>
                </a:rPr>
                <a:t>Wat </a:t>
              </a:r>
              <a:r>
                <a:rPr lang="en-US" sz="2503" err="1">
                  <a:solidFill>
                    <a:srgbClr val="FFFFFF"/>
                  </a:solidFill>
                  <a:latin typeface="Montserrat Semi-Bold"/>
                </a:rPr>
                <a:t>kan</a:t>
              </a:r>
              <a:r>
                <a:rPr lang="en-US" sz="2503">
                  <a:solidFill>
                    <a:srgbClr val="FFFFFF"/>
                  </a:solidFill>
                  <a:latin typeface="Montserrat Semi-Bold"/>
                </a:rPr>
                <a:t> je </a:t>
              </a:r>
              <a:r>
                <a:rPr lang="en-US" sz="2503" err="1">
                  <a:solidFill>
                    <a:srgbClr val="FFFFFF"/>
                  </a:solidFill>
                  <a:latin typeface="Montserrat Semi-Bold"/>
                </a:rPr>
                <a:t>anders</a:t>
              </a:r>
              <a:r>
                <a:rPr lang="en-US" sz="2503">
                  <a:solidFill>
                    <a:srgbClr val="FFFFFF"/>
                  </a:solidFill>
                  <a:latin typeface="Montserrat Semi-Bold"/>
                </a:rPr>
                <a:t> </a:t>
              </a:r>
              <a:r>
                <a:rPr lang="en-US" sz="2503" err="1">
                  <a:solidFill>
                    <a:srgbClr val="FFFFFF"/>
                  </a:solidFill>
                  <a:latin typeface="Montserrat Semi-Bold"/>
                </a:rPr>
                <a:t>nog</a:t>
              </a:r>
              <a:r>
                <a:rPr lang="en-US" sz="2503">
                  <a:solidFill>
                    <a:srgbClr val="FFFFFF"/>
                  </a:solidFill>
                  <a:latin typeface="Montserrat Semi-Bold"/>
                </a:rPr>
                <a:t> met je geld </a:t>
              </a:r>
              <a:r>
                <a:rPr lang="en-US" sz="2503" err="1">
                  <a:solidFill>
                    <a:srgbClr val="FFFFFF"/>
                  </a:solidFill>
                  <a:latin typeface="Montserrat Semi-Bold"/>
                </a:rPr>
                <a:t>doen</a:t>
              </a:r>
              <a:r>
                <a:rPr lang="en-US" sz="2503">
                  <a:solidFill>
                    <a:srgbClr val="FFFFFF"/>
                  </a:solidFill>
                  <a:latin typeface="Montserrat Semi-Bold"/>
                </a:rPr>
                <a:t>? </a:t>
              </a:r>
            </a:p>
          </p:txBody>
        </p:sp>
      </p:grpSp>
      <p:sp>
        <p:nvSpPr>
          <p:cNvPr id="5" name="Freeform 5"/>
          <p:cNvSpPr/>
          <p:nvPr/>
        </p:nvSpPr>
        <p:spPr>
          <a:xfrm>
            <a:off x="2269917" y="2191875"/>
            <a:ext cx="6343995" cy="8095125"/>
          </a:xfrm>
          <a:custGeom>
            <a:avLst/>
            <a:gdLst/>
            <a:ahLst/>
            <a:cxnLst/>
            <a:rect l="l" t="t" r="r" b="b"/>
            <a:pathLst>
              <a:path w="6343995" h="8095125">
                <a:moveTo>
                  <a:pt x="0" y="0"/>
                </a:moveTo>
                <a:lnTo>
                  <a:pt x="6343995" y="0"/>
                </a:lnTo>
                <a:lnTo>
                  <a:pt x="6343995" y="8095125"/>
                </a:lnTo>
                <a:lnTo>
                  <a:pt x="0" y="8095125"/>
                </a:lnTo>
                <a:lnTo>
                  <a:pt x="0" y="0"/>
                </a:lnTo>
                <a:close/>
              </a:path>
            </a:pathLst>
          </a:custGeom>
          <a:blipFill>
            <a:blip r:embed="rId2"/>
            <a:stretch>
              <a:fillRect l="-45762" r="-45762"/>
            </a:stretch>
          </a:blipFill>
        </p:spPr>
        <p:txBody>
          <a:bodyPr/>
          <a:lstStyle/>
          <a:p>
            <a:endParaRPr lang="nl-BE"/>
          </a:p>
        </p:txBody>
      </p:sp>
      <p:sp>
        <p:nvSpPr>
          <p:cNvPr id="6" name="AutoShape 6"/>
          <p:cNvSpPr/>
          <p:nvPr/>
        </p:nvSpPr>
        <p:spPr>
          <a:xfrm rot="-5400000">
            <a:off x="-5306942" y="5471943"/>
            <a:ext cx="15170083" cy="16364"/>
          </a:xfrm>
          <a:prstGeom prst="rect">
            <a:avLst/>
          </a:prstGeom>
          <a:solidFill>
            <a:srgbClr val="FFFFFF"/>
          </a:solidFill>
        </p:spPr>
        <p:txBody>
          <a:bodyPr/>
          <a:lstStyle/>
          <a:p>
            <a:endParaRPr lang="nl-BE"/>
          </a:p>
        </p:txBody>
      </p:sp>
      <p:sp>
        <p:nvSpPr>
          <p:cNvPr id="7" name="AutoShape 7"/>
          <p:cNvSpPr/>
          <p:nvPr/>
        </p:nvSpPr>
        <p:spPr>
          <a:xfrm rot="-5400000">
            <a:off x="1020689" y="5471943"/>
            <a:ext cx="15170083" cy="16364"/>
          </a:xfrm>
          <a:prstGeom prst="rect">
            <a:avLst/>
          </a:prstGeom>
          <a:solidFill>
            <a:srgbClr val="FFFFFF"/>
          </a:solidFill>
        </p:spPr>
        <p:txBody>
          <a:bodyPr/>
          <a:lstStyle/>
          <a:p>
            <a:endParaRPr lang="nl-BE"/>
          </a:p>
        </p:txBody>
      </p:sp>
      <p:pic>
        <p:nvPicPr>
          <p:cNvPr id="8" name="Picture 8"/>
          <p:cNvPicPr>
            <a:picLocks noChangeAspect="1"/>
          </p:cNvPicPr>
          <p:nvPr/>
        </p:nvPicPr>
        <p:blipFill>
          <a:blip r:embed="rId3"/>
          <a:srcRect/>
          <a:stretch>
            <a:fillRect/>
          </a:stretch>
        </p:blipFill>
        <p:spPr>
          <a:xfrm>
            <a:off x="16510651" y="9138643"/>
            <a:ext cx="1061706" cy="233795"/>
          </a:xfrm>
          <a:prstGeom prst="rect">
            <a:avLst/>
          </a:prstGeom>
        </p:spPr>
      </p:pic>
      <p:sp>
        <p:nvSpPr>
          <p:cNvPr id="9" name="AutoShape 9"/>
          <p:cNvSpPr/>
          <p:nvPr/>
        </p:nvSpPr>
        <p:spPr>
          <a:xfrm>
            <a:off x="1108095" y="9247359"/>
            <a:ext cx="15170083" cy="16364"/>
          </a:xfrm>
          <a:prstGeom prst="rect">
            <a:avLst/>
          </a:prstGeom>
          <a:solidFill>
            <a:srgbClr val="FFFFFF"/>
          </a:solidFill>
        </p:spPr>
        <p:txBody>
          <a:bodyPr/>
          <a:lstStyle/>
          <a:p>
            <a:endParaRPr lang="nl-BE"/>
          </a:p>
        </p:txBody>
      </p:sp>
      <p:sp>
        <p:nvSpPr>
          <p:cNvPr id="10" name="AutoShape 10"/>
          <p:cNvSpPr/>
          <p:nvPr/>
        </p:nvSpPr>
        <p:spPr>
          <a:xfrm rot="-5400000">
            <a:off x="-6505167" y="5325818"/>
            <a:ext cx="15170083" cy="16364"/>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4"/>
          <a:srcRect/>
          <a:stretch>
            <a:fillRect/>
          </a:stretch>
        </p:blipFill>
        <p:spPr>
          <a:xfrm>
            <a:off x="610355" y="4673981"/>
            <a:ext cx="939039" cy="939039"/>
          </a:xfrm>
          <a:prstGeom prst="rect">
            <a:avLst/>
          </a:prstGeom>
        </p:spPr>
      </p:pic>
      <p:sp>
        <p:nvSpPr>
          <p:cNvPr id="12" name="TextBox 12"/>
          <p:cNvSpPr txBox="1"/>
          <p:nvPr/>
        </p:nvSpPr>
        <p:spPr>
          <a:xfrm>
            <a:off x="421016"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11</a:t>
            </a:r>
          </a:p>
        </p:txBody>
      </p:sp>
      <p:pic>
        <p:nvPicPr>
          <p:cNvPr id="13" name="Picture 13"/>
          <p:cNvPicPr>
            <a:picLocks noChangeAspect="1"/>
          </p:cNvPicPr>
          <p:nvPr/>
        </p:nvPicPr>
        <p:blipFill>
          <a:blip r:embed="rId5"/>
          <a:srcRect/>
          <a:stretch>
            <a:fillRect/>
          </a:stretch>
        </p:blipFill>
        <p:spPr>
          <a:xfrm>
            <a:off x="14543332" y="1761307"/>
            <a:ext cx="574090" cy="430568"/>
          </a:xfrm>
          <a:prstGeom prst="rect">
            <a:avLst/>
          </a:prstGeom>
        </p:spPr>
      </p:pic>
      <p:sp>
        <p:nvSpPr>
          <p:cNvPr id="14" name="TextBox 14"/>
          <p:cNvSpPr txBox="1"/>
          <p:nvPr/>
        </p:nvSpPr>
        <p:spPr>
          <a:xfrm>
            <a:off x="16600442" y="5158194"/>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11</a:t>
            </a:r>
          </a:p>
        </p:txBody>
      </p:sp>
      <p:sp>
        <p:nvSpPr>
          <p:cNvPr id="16" name="TextBox 18">
            <a:extLst>
              <a:ext uri="{FF2B5EF4-FFF2-40B4-BE49-F238E27FC236}">
                <a16:creationId xmlns:a16="http://schemas.microsoft.com/office/drawing/2014/main" id="{A01CCAC5-19FE-832B-8CCF-CE877634C1A1}"/>
              </a:ext>
            </a:extLst>
          </p:cNvPr>
          <p:cNvSpPr txBox="1"/>
          <p:nvPr/>
        </p:nvSpPr>
        <p:spPr>
          <a:xfrm>
            <a:off x="16793273" y="5095875"/>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12</a:t>
            </a:r>
          </a:p>
        </p:txBody>
      </p:sp>
      <p:sp>
        <p:nvSpPr>
          <p:cNvPr id="17" name="Tekstvak 16">
            <a:extLst>
              <a:ext uri="{FF2B5EF4-FFF2-40B4-BE49-F238E27FC236}">
                <a16:creationId xmlns:a16="http://schemas.microsoft.com/office/drawing/2014/main" id="{64F022A4-CC7E-7210-0E97-CB4648A95199}"/>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497253" y="9962111"/>
            <a:ext cx="1061706" cy="233795"/>
          </a:xfrm>
          <a:prstGeom prst="rect">
            <a:avLst/>
          </a:prstGeom>
        </p:spPr>
      </p:pic>
      <p:pic>
        <p:nvPicPr>
          <p:cNvPr id="7" name="Picture 7"/>
          <p:cNvPicPr>
            <a:picLocks noChangeAspect="1"/>
          </p:cNvPicPr>
          <p:nvPr/>
        </p:nvPicPr>
        <p:blipFill>
          <a:blip r:embed="rId4"/>
          <a:srcRect/>
          <a:stretch>
            <a:fillRect/>
          </a:stretch>
        </p:blipFill>
        <p:spPr>
          <a:xfrm>
            <a:off x="9144000" y="6210511"/>
            <a:ext cx="697091" cy="522818"/>
          </a:xfrm>
          <a:prstGeom prst="rect">
            <a:avLst/>
          </a:prstGeom>
        </p:spPr>
      </p:pic>
      <p:sp>
        <p:nvSpPr>
          <p:cNvPr id="8" name="Freeform 8"/>
          <p:cNvSpPr/>
          <p:nvPr/>
        </p:nvSpPr>
        <p:spPr>
          <a:xfrm>
            <a:off x="1028106" y="1973041"/>
            <a:ext cx="7048125" cy="7578630"/>
          </a:xfrm>
          <a:custGeom>
            <a:avLst/>
            <a:gdLst/>
            <a:ahLst/>
            <a:cxnLst/>
            <a:rect l="l" t="t" r="r" b="b"/>
            <a:pathLst>
              <a:path w="7048125" h="7578630">
                <a:moveTo>
                  <a:pt x="0" y="0"/>
                </a:moveTo>
                <a:lnTo>
                  <a:pt x="7048125" y="0"/>
                </a:lnTo>
                <a:lnTo>
                  <a:pt x="7048125" y="7578630"/>
                </a:lnTo>
                <a:lnTo>
                  <a:pt x="0" y="7578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9" name="TextBox 9"/>
          <p:cNvSpPr txBox="1"/>
          <p:nvPr/>
        </p:nvSpPr>
        <p:spPr>
          <a:xfrm>
            <a:off x="8589820" y="962025"/>
            <a:ext cx="7617075" cy="4194225"/>
          </a:xfrm>
          <a:prstGeom prst="rect">
            <a:avLst/>
          </a:prstGeom>
        </p:spPr>
        <p:txBody>
          <a:bodyPr lIns="0" tIns="0" rIns="0" bIns="0" rtlCol="0" anchor="t">
            <a:spAutoFit/>
          </a:bodyPr>
          <a:lstStyle/>
          <a:p>
            <a:pPr algn="r">
              <a:lnSpc>
                <a:spcPts val="8319"/>
              </a:lnSpc>
            </a:pPr>
            <a:r>
              <a:rPr lang="en-US" sz="6399" dirty="0" err="1">
                <a:solidFill>
                  <a:srgbClr val="FFFFFF"/>
                </a:solidFill>
                <a:latin typeface="Montserrat"/>
              </a:rPr>
              <a:t>Hoeveel</a:t>
            </a:r>
            <a:r>
              <a:rPr lang="en-US" sz="6399" dirty="0">
                <a:solidFill>
                  <a:srgbClr val="FFFFFF"/>
                </a:solidFill>
                <a:latin typeface="Montserrat"/>
              </a:rPr>
              <a:t> </a:t>
            </a:r>
            <a:r>
              <a:rPr lang="en-US" sz="6399" dirty="0" err="1">
                <a:solidFill>
                  <a:srgbClr val="FFFFFF"/>
                </a:solidFill>
                <a:latin typeface="Montserrat"/>
              </a:rPr>
              <a:t>risico</a:t>
            </a:r>
            <a:r>
              <a:rPr lang="en-US" sz="6399" dirty="0">
                <a:solidFill>
                  <a:srgbClr val="FFFFFF"/>
                </a:solidFill>
                <a:latin typeface="Montserrat"/>
              </a:rPr>
              <a:t> ben </a:t>
            </a:r>
            <a:r>
              <a:rPr lang="en-US" sz="6399" dirty="0" err="1">
                <a:solidFill>
                  <a:srgbClr val="FFFFFF"/>
                </a:solidFill>
                <a:latin typeface="Montserrat"/>
              </a:rPr>
              <a:t>jij</a:t>
            </a:r>
            <a:r>
              <a:rPr lang="en-US" sz="6399" dirty="0">
                <a:solidFill>
                  <a:srgbClr val="FFFFFF"/>
                </a:solidFill>
                <a:latin typeface="Montserrat"/>
              </a:rPr>
              <a:t> </a:t>
            </a:r>
            <a:r>
              <a:rPr lang="en-US" sz="6399" dirty="0" err="1">
                <a:solidFill>
                  <a:srgbClr val="FFFFFF"/>
                </a:solidFill>
                <a:latin typeface="Montserrat"/>
              </a:rPr>
              <a:t>bereid</a:t>
            </a:r>
            <a:r>
              <a:rPr lang="en-US" sz="6399" dirty="0">
                <a:solidFill>
                  <a:srgbClr val="FFFFFF"/>
                </a:solidFill>
                <a:latin typeface="Montserrat"/>
              </a:rPr>
              <a:t> om </a:t>
            </a:r>
            <a:r>
              <a:rPr lang="en-US" sz="6399" dirty="0" err="1">
                <a:solidFill>
                  <a:srgbClr val="FFFFFF"/>
                </a:solidFill>
                <a:latin typeface="Montserrat"/>
              </a:rPr>
              <a:t>te</a:t>
            </a:r>
            <a:r>
              <a:rPr lang="en-US" sz="6399" dirty="0">
                <a:solidFill>
                  <a:srgbClr val="FFFFFF"/>
                </a:solidFill>
                <a:latin typeface="Montserrat"/>
              </a:rPr>
              <a:t> </a:t>
            </a:r>
            <a:r>
              <a:rPr lang="en-US" sz="6399" dirty="0" err="1">
                <a:solidFill>
                  <a:srgbClr val="FFFFFF"/>
                </a:solidFill>
                <a:latin typeface="Montserrat"/>
              </a:rPr>
              <a:t>nemen</a:t>
            </a:r>
            <a:r>
              <a:rPr lang="en-US" sz="6399" dirty="0">
                <a:solidFill>
                  <a:srgbClr val="FFFFFF"/>
                </a:solidFill>
                <a:latin typeface="Montserrat"/>
              </a:rPr>
              <a:t>? </a:t>
            </a:r>
          </a:p>
          <a:p>
            <a:pPr algn="r">
              <a:lnSpc>
                <a:spcPts val="8319"/>
              </a:lnSpc>
            </a:pPr>
            <a:endParaRPr lang="en-US" sz="6399" dirty="0">
              <a:solidFill>
                <a:srgbClr val="FFFFFF"/>
              </a:solidFill>
              <a:latin typeface="Montserrat"/>
            </a:endParaRPr>
          </a:p>
        </p:txBody>
      </p:sp>
      <p:sp>
        <p:nvSpPr>
          <p:cNvPr id="10" name="TextBox 10"/>
          <p:cNvSpPr txBox="1"/>
          <p:nvPr/>
        </p:nvSpPr>
        <p:spPr>
          <a:xfrm>
            <a:off x="9144000" y="7921612"/>
            <a:ext cx="8777650" cy="1403363"/>
          </a:xfrm>
          <a:prstGeom prst="rect">
            <a:avLst/>
          </a:prstGeom>
        </p:spPr>
        <p:txBody>
          <a:bodyPr lIns="0" tIns="0" rIns="0" bIns="0" rtlCol="0" anchor="t">
            <a:spAutoFit/>
          </a:bodyPr>
          <a:lstStyle/>
          <a:p>
            <a:pPr algn="r">
              <a:lnSpc>
                <a:spcPts val="3712"/>
              </a:lnSpc>
              <a:spcBef>
                <a:spcPct val="0"/>
              </a:spcBef>
            </a:pPr>
            <a:r>
              <a:rPr lang="en-US" sz="2651" dirty="0">
                <a:solidFill>
                  <a:srgbClr val="FFFFFF"/>
                </a:solidFill>
                <a:latin typeface="Montserrat" panose="00000500000000000000" pitchFamily="2" charset="0"/>
              </a:rPr>
              <a:t>"</a:t>
            </a:r>
            <a:r>
              <a:rPr lang="en-US" sz="2651" dirty="0" err="1">
                <a:solidFill>
                  <a:srgbClr val="FFFFFF"/>
                </a:solidFill>
                <a:latin typeface="Montserrat" panose="00000500000000000000" pitchFamily="2" charset="0"/>
              </a:rPr>
              <a:t>Onthoud</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dat</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als</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iets</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te</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mooi</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lijkt</a:t>
            </a:r>
            <a:r>
              <a:rPr lang="en-US" sz="2651" dirty="0">
                <a:solidFill>
                  <a:srgbClr val="FFFFFF"/>
                </a:solidFill>
                <a:latin typeface="Montserrat" panose="00000500000000000000" pitchFamily="2" charset="0"/>
              </a:rPr>
              <a:t> om </a:t>
            </a:r>
            <a:r>
              <a:rPr lang="en-US" sz="2651" dirty="0" err="1">
                <a:solidFill>
                  <a:srgbClr val="FFFFFF"/>
                </a:solidFill>
                <a:latin typeface="Montserrat" panose="00000500000000000000" pitchFamily="2" charset="0"/>
              </a:rPr>
              <a:t>waar</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te</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zijn</a:t>
            </a:r>
            <a:r>
              <a:rPr lang="en-US" sz="2651" dirty="0">
                <a:solidFill>
                  <a:srgbClr val="FFFFFF"/>
                </a:solidFill>
                <a:latin typeface="Montserrat" panose="00000500000000000000" pitchFamily="2" charset="0"/>
              </a:rPr>
              <a:t>, het </a:t>
            </a:r>
            <a:r>
              <a:rPr lang="en-US" sz="2651" dirty="0" err="1">
                <a:solidFill>
                  <a:srgbClr val="FFFFFF"/>
                </a:solidFill>
                <a:latin typeface="Montserrat" panose="00000500000000000000" pitchFamily="2" charset="0"/>
              </a:rPr>
              <a:t>waarschijnlijk</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ook</a:t>
            </a:r>
            <a:r>
              <a:rPr lang="en-US" sz="2651" dirty="0">
                <a:solidFill>
                  <a:srgbClr val="FFFFFF"/>
                </a:solidFill>
                <a:latin typeface="Montserrat" panose="00000500000000000000" pitchFamily="2" charset="0"/>
              </a:rPr>
              <a:t> zo is - </a:t>
            </a:r>
            <a:r>
              <a:rPr lang="en-US" sz="2651" dirty="0" err="1">
                <a:solidFill>
                  <a:srgbClr val="FFFFFF"/>
                </a:solidFill>
                <a:latin typeface="Montserrat" panose="00000500000000000000" pitchFamily="2" charset="0"/>
              </a:rPr>
              <a:t>vermijd</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beleggingsbeloften</a:t>
            </a:r>
            <a:r>
              <a:rPr lang="en-US" sz="2651" dirty="0">
                <a:solidFill>
                  <a:srgbClr val="FFFFFF"/>
                </a:solidFill>
                <a:latin typeface="Montserrat" panose="00000500000000000000" pitchFamily="2" charset="0"/>
              </a:rPr>
              <a:t> die '</a:t>
            </a:r>
            <a:r>
              <a:rPr lang="en-US" sz="2651" dirty="0" err="1">
                <a:solidFill>
                  <a:srgbClr val="FFFFFF"/>
                </a:solidFill>
                <a:latin typeface="Montserrat" panose="00000500000000000000" pitchFamily="2" charset="0"/>
              </a:rPr>
              <a:t>geen</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risico</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beloven</a:t>
            </a:r>
            <a:r>
              <a:rPr lang="en-US" sz="2651" dirty="0">
                <a:solidFill>
                  <a:srgbClr val="FFFFFF"/>
                </a:solidFill>
                <a:latin typeface="Montserrat" panose="00000500000000000000" pitchFamily="2" charset="0"/>
              </a:rPr>
              <a:t>." </a:t>
            </a:r>
          </a:p>
        </p:txBody>
      </p:sp>
      <p:sp>
        <p:nvSpPr>
          <p:cNvPr id="11" name="TextBox 11"/>
          <p:cNvSpPr txBox="1"/>
          <p:nvPr/>
        </p:nvSpPr>
        <p:spPr>
          <a:xfrm>
            <a:off x="4552168" y="8618617"/>
            <a:ext cx="3224194" cy="471805"/>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Spaarpot</a:t>
            </a:r>
          </a:p>
        </p:txBody>
      </p:sp>
      <p:sp>
        <p:nvSpPr>
          <p:cNvPr id="12" name="TextBox 12"/>
          <p:cNvSpPr txBox="1"/>
          <p:nvPr/>
        </p:nvSpPr>
        <p:spPr>
          <a:xfrm>
            <a:off x="4252299" y="7233642"/>
            <a:ext cx="3224194" cy="471805"/>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Sparen</a:t>
            </a:r>
          </a:p>
        </p:txBody>
      </p:sp>
      <p:sp>
        <p:nvSpPr>
          <p:cNvPr id="13" name="TextBox 13"/>
          <p:cNvSpPr txBox="1"/>
          <p:nvPr/>
        </p:nvSpPr>
        <p:spPr>
          <a:xfrm>
            <a:off x="6164265" y="5848667"/>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Obligaties</a:t>
            </a:r>
          </a:p>
        </p:txBody>
      </p:sp>
      <p:sp>
        <p:nvSpPr>
          <p:cNvPr id="14" name="TextBox 14"/>
          <p:cNvSpPr txBox="1"/>
          <p:nvPr/>
        </p:nvSpPr>
        <p:spPr>
          <a:xfrm>
            <a:off x="5365626" y="4616449"/>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Fondsen</a:t>
            </a:r>
          </a:p>
        </p:txBody>
      </p:sp>
      <p:sp>
        <p:nvSpPr>
          <p:cNvPr id="15" name="TextBox 15"/>
          <p:cNvSpPr txBox="1"/>
          <p:nvPr/>
        </p:nvSpPr>
        <p:spPr>
          <a:xfrm>
            <a:off x="4852037" y="3477893"/>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Aandelen</a:t>
            </a:r>
          </a:p>
        </p:txBody>
      </p:sp>
      <p:sp>
        <p:nvSpPr>
          <p:cNvPr id="16" name="TextBox 16"/>
          <p:cNvSpPr txBox="1"/>
          <p:nvPr/>
        </p:nvSpPr>
        <p:spPr>
          <a:xfrm>
            <a:off x="4252299" y="2339338"/>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Crypto ea</a:t>
            </a:r>
          </a:p>
        </p:txBody>
      </p:sp>
      <p:sp>
        <p:nvSpPr>
          <p:cNvPr id="18" name="TextBox 18"/>
          <p:cNvSpPr txBox="1"/>
          <p:nvPr/>
        </p:nvSpPr>
        <p:spPr>
          <a:xfrm>
            <a:off x="16793273" y="5156250"/>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13</a:t>
            </a:r>
          </a:p>
        </p:txBody>
      </p:sp>
      <p:sp>
        <p:nvSpPr>
          <p:cNvPr id="19" name="TextBox 12">
            <a:extLst>
              <a:ext uri="{FF2B5EF4-FFF2-40B4-BE49-F238E27FC236}">
                <a16:creationId xmlns:a16="http://schemas.microsoft.com/office/drawing/2014/main" id="{6F19B2D3-A62D-0447-6662-541C2B31B1DD}"/>
              </a:ext>
            </a:extLst>
          </p:cNvPr>
          <p:cNvSpPr txBox="1"/>
          <p:nvPr/>
        </p:nvSpPr>
        <p:spPr>
          <a:xfrm>
            <a:off x="1351061" y="727010"/>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SPAREN &amp; BELEGGEN</a:t>
            </a:r>
          </a:p>
        </p:txBody>
      </p:sp>
      <p:sp>
        <p:nvSpPr>
          <p:cNvPr id="2" name="Tekstvak 1">
            <a:extLst>
              <a:ext uri="{FF2B5EF4-FFF2-40B4-BE49-F238E27FC236}">
                <a16:creationId xmlns:a16="http://schemas.microsoft.com/office/drawing/2014/main" id="{5A13FEF4-258A-F9C9-3534-A322E264986D}"/>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38457" y="-70711"/>
            <a:ext cx="7316403" cy="10727938"/>
            <a:chOff x="0" y="0"/>
            <a:chExt cx="1926954" cy="2825465"/>
          </a:xfrm>
        </p:grpSpPr>
        <p:sp>
          <p:nvSpPr>
            <p:cNvPr id="3" name="Freeform 3"/>
            <p:cNvSpPr/>
            <p:nvPr/>
          </p:nvSpPr>
          <p:spPr>
            <a:xfrm>
              <a:off x="0" y="0"/>
              <a:ext cx="1926954" cy="2825465"/>
            </a:xfrm>
            <a:custGeom>
              <a:avLst/>
              <a:gdLst/>
              <a:ahLst/>
              <a:cxnLst/>
              <a:rect l="l" t="t" r="r" b="b"/>
              <a:pathLst>
                <a:path w="1926954" h="2825465">
                  <a:moveTo>
                    <a:pt x="0" y="0"/>
                  </a:moveTo>
                  <a:lnTo>
                    <a:pt x="1926954" y="0"/>
                  </a:lnTo>
                  <a:lnTo>
                    <a:pt x="1926954" y="2825465"/>
                  </a:lnTo>
                  <a:lnTo>
                    <a:pt x="0" y="282546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1926954" cy="2873090"/>
            </a:xfrm>
            <a:prstGeom prst="rect">
              <a:avLst/>
            </a:prstGeom>
          </p:spPr>
          <p:txBody>
            <a:bodyPr lIns="50800" tIns="50800" rIns="50800" bIns="50800" rtlCol="0" anchor="ctr"/>
            <a:lstStyle/>
            <a:p>
              <a:pPr marL="0" marR="0" lvl="0" indent="0" algn="ctr" defTabSz="914400" rtl="0" eaLnBrk="1" fontAlgn="auto" latinLnBrk="0" hangingPunct="1">
                <a:lnSpc>
                  <a:spcPts val="270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400000" flipV="1">
            <a:off x="-3863306" y="1580181"/>
            <a:ext cx="13258862" cy="7126638"/>
          </a:xfrm>
          <a:custGeom>
            <a:avLst/>
            <a:gdLst/>
            <a:ahLst/>
            <a:cxnLst/>
            <a:rect l="l" t="t" r="r" b="b"/>
            <a:pathLst>
              <a:path w="13258862" h="7126638">
                <a:moveTo>
                  <a:pt x="0" y="7126638"/>
                </a:moveTo>
                <a:lnTo>
                  <a:pt x="13258862" y="7126638"/>
                </a:lnTo>
                <a:lnTo>
                  <a:pt x="13258862" y="0"/>
                </a:lnTo>
                <a:lnTo>
                  <a:pt x="0" y="0"/>
                </a:lnTo>
                <a:lnTo>
                  <a:pt x="0" y="712663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6329444" y="5143500"/>
            <a:ext cx="654365" cy="654365"/>
          </a:xfrm>
          <a:custGeom>
            <a:avLst/>
            <a:gdLst/>
            <a:ahLst/>
            <a:cxnLst/>
            <a:rect l="l" t="t" r="r" b="b"/>
            <a:pathLst>
              <a:path w="654365" h="654365">
                <a:moveTo>
                  <a:pt x="0" y="0"/>
                </a:moveTo>
                <a:lnTo>
                  <a:pt x="654365" y="0"/>
                </a:lnTo>
                <a:lnTo>
                  <a:pt x="654365" y="654365"/>
                </a:lnTo>
                <a:lnTo>
                  <a:pt x="0" y="654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6666" b="-6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91752" y="2673571"/>
            <a:ext cx="673897" cy="673897"/>
          </a:xfrm>
          <a:custGeom>
            <a:avLst/>
            <a:gdLst/>
            <a:ahLst/>
            <a:cxnLst/>
            <a:rect l="l" t="t" r="r" b="b"/>
            <a:pathLst>
              <a:path w="673897" h="673897">
                <a:moveTo>
                  <a:pt x="0" y="0"/>
                </a:moveTo>
                <a:lnTo>
                  <a:pt x="673896" y="0"/>
                </a:lnTo>
                <a:lnTo>
                  <a:pt x="673896" y="673897"/>
                </a:lnTo>
                <a:lnTo>
                  <a:pt x="0" y="6738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15677" y="3692273"/>
            <a:ext cx="6305069" cy="5856449"/>
          </a:xfrm>
          <a:custGeom>
            <a:avLst/>
            <a:gdLst/>
            <a:ahLst/>
            <a:cxnLst/>
            <a:rect l="l" t="t" r="r" b="b"/>
            <a:pathLst>
              <a:path w="6305069" h="5856449">
                <a:moveTo>
                  <a:pt x="0" y="0"/>
                </a:moveTo>
                <a:lnTo>
                  <a:pt x="6305070" y="0"/>
                </a:lnTo>
                <a:lnTo>
                  <a:pt x="6305070" y="5856449"/>
                </a:lnTo>
                <a:lnTo>
                  <a:pt x="0" y="5856449"/>
                </a:lnTo>
                <a:lnTo>
                  <a:pt x="0" y="0"/>
                </a:lnTo>
                <a:close/>
              </a:path>
            </a:pathLst>
          </a:custGeom>
          <a:blipFill>
            <a:blip r:embed="rId9"/>
            <a:stretch>
              <a:fillRect l="-2560" r="-16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81781" y="1418289"/>
            <a:ext cx="9677519" cy="742950"/>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6000" b="0" i="0" u="none" strike="noStrike" kern="1200" cap="none" spc="60" normalizeH="0" baseline="0" noProof="0">
                <a:ln>
                  <a:noFill/>
                </a:ln>
                <a:solidFill>
                  <a:srgbClr val="FFFFFF"/>
                </a:solidFill>
                <a:effectLst/>
                <a:uLnTx/>
                <a:uFillTx/>
                <a:latin typeface="Montserrat"/>
                <a:ea typeface="+mn-ea"/>
                <a:cs typeface="+mn-cs"/>
              </a:rPr>
              <a:t>SPAREN VS. BELEGGEN</a:t>
            </a:r>
          </a:p>
        </p:txBody>
      </p:sp>
      <p:grpSp>
        <p:nvGrpSpPr>
          <p:cNvPr id="11" name="Group 11"/>
          <p:cNvGrpSpPr/>
          <p:nvPr/>
        </p:nvGrpSpPr>
        <p:grpSpPr>
          <a:xfrm rot="5400000">
            <a:off x="9750153" y="2212800"/>
            <a:ext cx="916987" cy="5861401"/>
            <a:chOff x="0" y="0"/>
            <a:chExt cx="2354580" cy="15050523"/>
          </a:xfrm>
        </p:grpSpPr>
        <p:sp>
          <p:nvSpPr>
            <p:cNvPr id="12" name="Freeform 12"/>
            <p:cNvSpPr/>
            <p:nvPr/>
          </p:nvSpPr>
          <p:spPr>
            <a:xfrm>
              <a:off x="0" y="0"/>
              <a:ext cx="2353310" cy="15050523"/>
            </a:xfrm>
            <a:custGeom>
              <a:avLst/>
              <a:gdLst/>
              <a:ahLst/>
              <a:cxnLst/>
              <a:rect l="l" t="t" r="r" b="b"/>
              <a:pathLst>
                <a:path w="2353310" h="15050523">
                  <a:moveTo>
                    <a:pt x="784860" y="14983213"/>
                  </a:moveTo>
                  <a:cubicBezTo>
                    <a:pt x="905510" y="15023854"/>
                    <a:pt x="1042670" y="15050523"/>
                    <a:pt x="1177290" y="15050523"/>
                  </a:cubicBezTo>
                  <a:cubicBezTo>
                    <a:pt x="1311910" y="15050523"/>
                    <a:pt x="1441450" y="15027663"/>
                    <a:pt x="1560830" y="14987023"/>
                  </a:cubicBezTo>
                  <a:cubicBezTo>
                    <a:pt x="1563370" y="14985754"/>
                    <a:pt x="1565910" y="14985754"/>
                    <a:pt x="1568450" y="14984484"/>
                  </a:cubicBezTo>
                  <a:cubicBezTo>
                    <a:pt x="2016760" y="14821923"/>
                    <a:pt x="2346960" y="14392663"/>
                    <a:pt x="2353310" y="13853531"/>
                  </a:cubicBezTo>
                  <a:lnTo>
                    <a:pt x="2353310" y="0"/>
                  </a:lnTo>
                  <a:lnTo>
                    <a:pt x="0" y="0"/>
                  </a:lnTo>
                  <a:lnTo>
                    <a:pt x="0" y="13842891"/>
                  </a:lnTo>
                  <a:cubicBezTo>
                    <a:pt x="6350" y="14395204"/>
                    <a:pt x="331470" y="14824463"/>
                    <a:pt x="784860" y="14983213"/>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10800000">
            <a:off x="11121912" y="4685006"/>
            <a:ext cx="4034870" cy="4034870"/>
            <a:chOff x="0" y="0"/>
            <a:chExt cx="5379826" cy="5379826"/>
          </a:xfrm>
        </p:grpSpPr>
        <p:grpSp>
          <p:nvGrpSpPr>
            <p:cNvPr id="14" name="Group 14"/>
            <p:cNvGrpSpPr>
              <a:grpSpLocks noChangeAspect="1"/>
            </p:cNvGrpSpPr>
            <p:nvPr/>
          </p:nvGrpSpPr>
          <p:grpSpPr>
            <a:xfrm>
              <a:off x="0" y="0"/>
              <a:ext cx="5379826" cy="5379826"/>
              <a:chOff x="0" y="0"/>
              <a:chExt cx="2540000" cy="2540000"/>
            </a:xfrm>
          </p:grpSpPr>
          <p:sp>
            <p:nvSpPr>
              <p:cNvPr id="15" name="Freeform 15"/>
              <p:cNvSpPr/>
              <p:nvPr/>
            </p:nvSpPr>
            <p:spPr>
              <a:xfrm>
                <a:off x="1206526" y="0"/>
                <a:ext cx="1397714" cy="2561468"/>
              </a:xfrm>
              <a:custGeom>
                <a:avLst/>
                <a:gdLst/>
                <a:ahLst/>
                <a:cxnLst/>
                <a:rect l="l" t="t" r="r" b="b"/>
                <a:pathLst>
                  <a:path w="1397714" h="2561468">
                    <a:moveTo>
                      <a:pt x="63474" y="0"/>
                    </a:moveTo>
                    <a:lnTo>
                      <a:pt x="63474" y="0"/>
                    </a:lnTo>
                    <a:cubicBezTo>
                      <a:pt x="524772" y="0"/>
                      <a:pt x="949797" y="250135"/>
                      <a:pt x="1173755" y="653419"/>
                    </a:cubicBezTo>
                    <a:cubicBezTo>
                      <a:pt x="1397714" y="1056703"/>
                      <a:pt x="1385386" y="1549715"/>
                      <a:pt x="1141552" y="1941302"/>
                    </a:cubicBezTo>
                    <a:cubicBezTo>
                      <a:pt x="897717" y="2332889"/>
                      <a:pt x="460722" y="2561468"/>
                      <a:pt x="0" y="2538413"/>
                    </a:cubicBezTo>
                    <a:lnTo>
                      <a:pt x="31737" y="1904206"/>
                    </a:lnTo>
                    <a:cubicBezTo>
                      <a:pt x="262098" y="1915734"/>
                      <a:pt x="480596" y="1801444"/>
                      <a:pt x="602513" y="1605651"/>
                    </a:cubicBezTo>
                    <a:cubicBezTo>
                      <a:pt x="724430" y="1409858"/>
                      <a:pt x="730594" y="1163351"/>
                      <a:pt x="618615" y="961709"/>
                    </a:cubicBezTo>
                    <a:cubicBezTo>
                      <a:pt x="506635" y="760067"/>
                      <a:pt x="294123" y="635000"/>
                      <a:pt x="63474" y="63500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568" y="0"/>
                <a:ext cx="1264432" cy="2540000"/>
              </a:xfrm>
              <a:custGeom>
                <a:avLst/>
                <a:gdLst/>
                <a:ahLst/>
                <a:cxnLst/>
                <a:rect l="l" t="t" r="r" b="b"/>
                <a:pathLst>
                  <a:path w="1264432" h="2540000">
                    <a:moveTo>
                      <a:pt x="1264432" y="2540000"/>
                    </a:moveTo>
                    <a:cubicBezTo>
                      <a:pt x="565247" y="2536908"/>
                      <a:pt x="70" y="1969255"/>
                      <a:pt x="35" y="1270063"/>
                    </a:cubicBezTo>
                    <a:cubicBezTo>
                      <a:pt x="0" y="570872"/>
                      <a:pt x="565120" y="3162"/>
                      <a:pt x="1264305" y="0"/>
                    </a:cubicBezTo>
                    <a:lnTo>
                      <a:pt x="1264369" y="635000"/>
                    </a:lnTo>
                    <a:cubicBezTo>
                      <a:pt x="914776" y="636581"/>
                      <a:pt x="632216" y="920436"/>
                      <a:pt x="632234" y="1270032"/>
                    </a:cubicBezTo>
                    <a:cubicBezTo>
                      <a:pt x="632251" y="1619627"/>
                      <a:pt x="914840" y="1903454"/>
                      <a:pt x="1264432" y="1905000"/>
                    </a:cubicBezTo>
                    <a:close/>
                  </a:path>
                </a:pathLst>
              </a:custGeom>
              <a:solidFill>
                <a:srgbClr val="00BFC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7" name="Group 17"/>
          <p:cNvGrpSpPr/>
          <p:nvPr/>
        </p:nvGrpSpPr>
        <p:grpSpPr>
          <a:xfrm rot="16200000">
            <a:off x="15237787" y="5638237"/>
            <a:ext cx="1014627" cy="5148652"/>
            <a:chOff x="0" y="0"/>
            <a:chExt cx="2354580" cy="14784397"/>
          </a:xfrm>
        </p:grpSpPr>
        <p:sp>
          <p:nvSpPr>
            <p:cNvPr id="18" name="Freeform 18"/>
            <p:cNvSpPr/>
            <p:nvPr/>
          </p:nvSpPr>
          <p:spPr>
            <a:xfrm>
              <a:off x="0" y="0"/>
              <a:ext cx="2353310" cy="14784398"/>
            </a:xfrm>
            <a:custGeom>
              <a:avLst/>
              <a:gdLst/>
              <a:ahLst/>
              <a:cxnLst/>
              <a:rect l="l" t="t" r="r" b="b"/>
              <a:pathLst>
                <a:path w="2353310" h="14784398">
                  <a:moveTo>
                    <a:pt x="784860" y="14717088"/>
                  </a:moveTo>
                  <a:cubicBezTo>
                    <a:pt x="905510" y="14757727"/>
                    <a:pt x="1042670" y="14784398"/>
                    <a:pt x="1177290" y="14784398"/>
                  </a:cubicBezTo>
                  <a:cubicBezTo>
                    <a:pt x="1311910" y="14784398"/>
                    <a:pt x="1441450" y="14761538"/>
                    <a:pt x="1560830" y="14720898"/>
                  </a:cubicBezTo>
                  <a:cubicBezTo>
                    <a:pt x="1563370" y="14719627"/>
                    <a:pt x="1565910" y="14719627"/>
                    <a:pt x="1568450" y="14718357"/>
                  </a:cubicBezTo>
                  <a:cubicBezTo>
                    <a:pt x="2016760" y="14555798"/>
                    <a:pt x="2346960" y="14126538"/>
                    <a:pt x="2353310" y="13588225"/>
                  </a:cubicBezTo>
                  <a:lnTo>
                    <a:pt x="2353310" y="0"/>
                  </a:lnTo>
                  <a:lnTo>
                    <a:pt x="0" y="0"/>
                  </a:lnTo>
                  <a:lnTo>
                    <a:pt x="0" y="13577788"/>
                  </a:lnTo>
                  <a:cubicBezTo>
                    <a:pt x="6350" y="14129077"/>
                    <a:pt x="331470" y="14558338"/>
                    <a:pt x="784860" y="14717088"/>
                  </a:cubicBezTo>
                  <a:close/>
                </a:path>
              </a:pathLst>
            </a:custGeom>
            <a:solidFill>
              <a:srgbClr val="41B8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extBox 19"/>
          <p:cNvSpPr txBox="1"/>
          <p:nvPr/>
        </p:nvSpPr>
        <p:spPr>
          <a:xfrm>
            <a:off x="8621430" y="4911852"/>
            <a:ext cx="5718777" cy="482346"/>
          </a:xfrm>
          <a:prstGeom prst="rect">
            <a:avLst/>
          </a:prstGeom>
        </p:spPr>
        <p:txBody>
          <a:bodyPr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3300" b="0" i="0" u="none" strike="noStrike" kern="1200" cap="none" spc="0" normalizeH="0" baseline="0" noProof="0">
                <a:ln>
                  <a:noFill/>
                </a:ln>
                <a:solidFill>
                  <a:srgbClr val="FFFFFF"/>
                </a:solidFill>
                <a:effectLst/>
                <a:uLnTx/>
                <a:uFillTx/>
                <a:latin typeface="Montserrat Classic"/>
                <a:ea typeface="+mn-ea"/>
                <a:cs typeface="+mn-cs"/>
              </a:rPr>
              <a:t>Beleggen</a:t>
            </a:r>
          </a:p>
        </p:txBody>
      </p:sp>
      <p:sp>
        <p:nvSpPr>
          <p:cNvPr id="20" name="TextBox 20"/>
          <p:cNvSpPr txBox="1"/>
          <p:nvPr/>
        </p:nvSpPr>
        <p:spPr>
          <a:xfrm>
            <a:off x="15156782" y="7872290"/>
            <a:ext cx="5718777" cy="482346"/>
          </a:xfrm>
          <a:prstGeom prst="rect">
            <a:avLst/>
          </a:prstGeom>
        </p:spPr>
        <p:txBody>
          <a:bodyPr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FFFF"/>
                </a:solidFill>
                <a:effectLst/>
                <a:uLnTx/>
                <a:uFillTx/>
                <a:latin typeface="Montserrat Classic"/>
                <a:ea typeface="+mn-ea"/>
                <a:cs typeface="+mn-cs"/>
              </a:rPr>
              <a:t>Sparen</a:t>
            </a:r>
            <a:endParaRPr kumimoji="0" lang="en-US" sz="3300"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21" name="TextBox 21"/>
          <p:cNvSpPr txBox="1"/>
          <p:nvPr/>
        </p:nvSpPr>
        <p:spPr>
          <a:xfrm>
            <a:off x="15585716" y="6019443"/>
            <a:ext cx="3619621"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“Heb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ik</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mijn</a:t>
            </a:r>
            <a:r>
              <a:rPr kumimoji="0" lang="en-US" sz="2100" b="0" i="0" u="none" strike="noStrike" kern="1200" cap="none" spc="0" normalizeH="0" baseline="0" noProof="0" dirty="0">
                <a:ln>
                  <a:noFill/>
                </a:ln>
                <a:solidFill>
                  <a:srgbClr val="FFFFFF"/>
                </a:solidFill>
                <a:effectLst/>
                <a:uLnTx/>
                <a:uFillTx/>
                <a:latin typeface="Montserrat"/>
                <a:ea typeface="+mn-ea"/>
                <a:cs typeface="+mn-cs"/>
              </a:rPr>
              <a:t> geld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binnenkort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nodig</a:t>
            </a:r>
            <a:r>
              <a:rPr kumimoji="0" lang="en-US" sz="2100" b="0" i="0" u="none" strike="noStrike" kern="1200" cap="none" spc="0" normalizeH="0" baseline="0" noProof="0" dirty="0">
                <a:ln>
                  <a:noFill/>
                </a:ln>
                <a:solidFill>
                  <a:srgbClr val="FFFFFF"/>
                </a:solidFill>
                <a:effectLst/>
                <a:uLnTx/>
                <a:uFillTx/>
                <a:latin typeface="Montserrat"/>
                <a:ea typeface="+mn-ea"/>
                <a:cs typeface="+mn-cs"/>
              </a:rPr>
              <a:t>?”</a:t>
            </a:r>
          </a:p>
        </p:txBody>
      </p:sp>
      <p:sp>
        <p:nvSpPr>
          <p:cNvPr id="22" name="TextBox 22"/>
          <p:cNvSpPr txBox="1"/>
          <p:nvPr/>
        </p:nvSpPr>
        <p:spPr>
          <a:xfrm>
            <a:off x="9312102" y="3309368"/>
            <a:ext cx="3619621"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“Ken ik iets van beleggen?”</a:t>
            </a:r>
          </a:p>
        </p:txBody>
      </p:sp>
      <p:sp>
        <p:nvSpPr>
          <p:cNvPr id="23" name="TextBox 23"/>
          <p:cNvSpPr txBox="1"/>
          <p:nvPr/>
        </p:nvSpPr>
        <p:spPr>
          <a:xfrm>
            <a:off x="13721930" y="2635471"/>
            <a:ext cx="3539938" cy="1099185"/>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“Voel ik me comfortabel om risico’s te nemen met mijn geld?”</a:t>
            </a:r>
          </a:p>
        </p:txBody>
      </p:sp>
      <p:sp>
        <p:nvSpPr>
          <p:cNvPr id="24" name="TextBox 24"/>
          <p:cNvSpPr txBox="1"/>
          <p:nvPr/>
        </p:nvSpPr>
        <p:spPr>
          <a:xfrm>
            <a:off x="9144000" y="8874050"/>
            <a:ext cx="353993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“Wat is het doel van mijn belegging?”</a:t>
            </a:r>
          </a:p>
        </p:txBody>
      </p:sp>
      <p:sp>
        <p:nvSpPr>
          <p:cNvPr id="25" name="TextBox 25"/>
          <p:cNvSpPr txBox="1"/>
          <p:nvPr/>
        </p:nvSpPr>
        <p:spPr>
          <a:xfrm>
            <a:off x="7581975" y="6865236"/>
            <a:ext cx="353993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“Wat is mijn huidige financiële situatie?”</a:t>
            </a:r>
          </a:p>
        </p:txBody>
      </p:sp>
      <p:sp>
        <p:nvSpPr>
          <p:cNvPr id="27" name="TextBox 18">
            <a:extLst>
              <a:ext uri="{FF2B5EF4-FFF2-40B4-BE49-F238E27FC236}">
                <a16:creationId xmlns:a16="http://schemas.microsoft.com/office/drawing/2014/main" id="{A30CF0B8-C342-E75A-A35B-D75093A13CD5}"/>
              </a:ext>
            </a:extLst>
          </p:cNvPr>
          <p:cNvSpPr txBox="1"/>
          <p:nvPr/>
        </p:nvSpPr>
        <p:spPr>
          <a:xfrm>
            <a:off x="16793273" y="5156250"/>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13</a:t>
            </a:r>
          </a:p>
        </p:txBody>
      </p:sp>
      <p:sp>
        <p:nvSpPr>
          <p:cNvPr id="28" name="Tekstvak 27">
            <a:extLst>
              <a:ext uri="{FF2B5EF4-FFF2-40B4-BE49-F238E27FC236}">
                <a16:creationId xmlns:a16="http://schemas.microsoft.com/office/drawing/2014/main" id="{BABD68D6-A504-056A-83C7-55D7787166A4}"/>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AutoShape 3"/>
          <p:cNvSpPr/>
          <p:nvPr/>
        </p:nvSpPr>
        <p:spPr>
          <a:xfrm rot="-5400000">
            <a:off x="8379901" y="5604837"/>
            <a:ext cx="15170083" cy="16364"/>
          </a:xfrm>
          <a:prstGeom prst="rect">
            <a:avLst/>
          </a:prstGeom>
          <a:solidFill>
            <a:srgbClr val="FFFFFF"/>
          </a:solidFill>
        </p:spPr>
        <p:txBody>
          <a:bodyPr/>
          <a:lstStyle/>
          <a:p>
            <a:endParaRPr lang="nl-BE"/>
          </a:p>
        </p:txBody>
      </p:sp>
      <p:sp>
        <p:nvSpPr>
          <p:cNvPr id="4" name="AutoShape 4"/>
          <p:cNvSpPr/>
          <p:nvPr/>
        </p:nvSpPr>
        <p:spPr>
          <a:xfrm rot="-5400000">
            <a:off x="1811134" y="5795337"/>
            <a:ext cx="15170083" cy="16364"/>
          </a:xfrm>
          <a:prstGeom prst="rect">
            <a:avLst/>
          </a:prstGeom>
          <a:solidFill>
            <a:srgbClr val="FFFFFF"/>
          </a:solidFill>
        </p:spPr>
        <p:txBody>
          <a:bodyPr/>
          <a:lstStyle/>
          <a:p>
            <a:endParaRPr lang="nl-BE"/>
          </a:p>
        </p:txBody>
      </p:sp>
      <p:sp>
        <p:nvSpPr>
          <p:cNvPr id="6" name="TextBox 6"/>
          <p:cNvSpPr txBox="1"/>
          <p:nvPr/>
        </p:nvSpPr>
        <p:spPr>
          <a:xfrm>
            <a:off x="16875478" y="4928474"/>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14</a:t>
            </a:r>
          </a:p>
        </p:txBody>
      </p:sp>
      <p:grpSp>
        <p:nvGrpSpPr>
          <p:cNvPr id="7" name="Group 7"/>
          <p:cNvGrpSpPr/>
          <p:nvPr/>
        </p:nvGrpSpPr>
        <p:grpSpPr>
          <a:xfrm>
            <a:off x="2288989" y="1145597"/>
            <a:ext cx="5776181" cy="7267126"/>
            <a:chOff x="0" y="0"/>
            <a:chExt cx="7701575" cy="9689501"/>
          </a:xfrm>
        </p:grpSpPr>
        <p:sp>
          <p:nvSpPr>
            <p:cNvPr id="8" name="TextBox 8"/>
            <p:cNvSpPr txBox="1"/>
            <p:nvPr/>
          </p:nvSpPr>
          <p:spPr>
            <a:xfrm>
              <a:off x="0" y="3191996"/>
              <a:ext cx="7701575" cy="6497505"/>
            </a:xfrm>
            <a:prstGeom prst="rect">
              <a:avLst/>
            </a:prstGeom>
          </p:spPr>
          <p:txBody>
            <a:bodyPr lIns="0" tIns="0" rIns="0" bIns="0" rtlCol="0" anchor="t">
              <a:spAutoFit/>
            </a:bodyPr>
            <a:lstStyle/>
            <a:p>
              <a:pPr>
                <a:lnSpc>
                  <a:spcPts val="7625"/>
                </a:lnSpc>
              </a:pPr>
              <a:r>
                <a:rPr lang="en-US" sz="6600" err="1">
                  <a:solidFill>
                    <a:srgbClr val="FFFFFF"/>
                  </a:solidFill>
                  <a:latin typeface="Montserrat Semi-Bold"/>
                </a:rPr>
                <a:t>Gelukkig</a:t>
              </a:r>
              <a:r>
                <a:rPr lang="en-US" sz="6600">
                  <a:solidFill>
                    <a:srgbClr val="FFFFFF"/>
                  </a:solidFill>
                  <a:latin typeface="Montserrat Semi-Bold"/>
                </a:rPr>
                <a:t> </a:t>
              </a:r>
              <a:r>
                <a:rPr lang="en-US" sz="6600" err="1">
                  <a:solidFill>
                    <a:srgbClr val="FFFFFF"/>
                  </a:solidFill>
                  <a:latin typeface="Montserrat Semi-Bold"/>
                </a:rPr>
                <a:t>kunnen</a:t>
              </a:r>
              <a:r>
                <a:rPr lang="en-US" sz="6600">
                  <a:solidFill>
                    <a:srgbClr val="FFFFFF"/>
                  </a:solidFill>
                  <a:latin typeface="Montserrat Semi-Bold"/>
                </a:rPr>
                <a:t> we je </a:t>
              </a:r>
              <a:r>
                <a:rPr lang="en-US" sz="6600" err="1">
                  <a:solidFill>
                    <a:srgbClr val="FFFFFF"/>
                  </a:solidFill>
                  <a:latin typeface="Montserrat Semi-Bold"/>
                </a:rPr>
                <a:t>ook</a:t>
              </a:r>
              <a:r>
                <a:rPr lang="en-US" sz="6600">
                  <a:solidFill>
                    <a:srgbClr val="FFFFFF"/>
                  </a:solidFill>
                  <a:latin typeface="Montserrat Semi-Bold"/>
                </a:rPr>
                <a:t> </a:t>
              </a:r>
              <a:r>
                <a:rPr lang="en-US" sz="6600" err="1">
                  <a:solidFill>
                    <a:srgbClr val="FFFFFF"/>
                  </a:solidFill>
                  <a:latin typeface="Montserrat Semi-Bold"/>
                </a:rPr>
                <a:t>daarbij</a:t>
              </a:r>
              <a:r>
                <a:rPr lang="en-US" sz="6600">
                  <a:solidFill>
                    <a:srgbClr val="FFFFFF"/>
                  </a:solidFill>
                  <a:latin typeface="Montserrat Semi-Bold"/>
                </a:rPr>
                <a:t> </a:t>
              </a:r>
              <a:r>
                <a:rPr lang="en-US" sz="6600" err="1">
                  <a:solidFill>
                    <a:srgbClr val="FFFFFF"/>
                  </a:solidFill>
                  <a:latin typeface="Montserrat Semi-Bold"/>
                </a:rPr>
                <a:t>helpen</a:t>
              </a:r>
              <a:r>
                <a:rPr lang="en-US" sz="6600">
                  <a:solidFill>
                    <a:srgbClr val="FFFFFF"/>
                  </a:solidFill>
                  <a:latin typeface="Montserrat Semi-Bold"/>
                </a:rPr>
                <a:t>!</a:t>
              </a:r>
            </a:p>
          </p:txBody>
        </p:sp>
        <p:pic>
          <p:nvPicPr>
            <p:cNvPr id="9" name="Picture 9"/>
            <p:cNvPicPr>
              <a:picLocks noChangeAspect="1"/>
            </p:cNvPicPr>
            <p:nvPr/>
          </p:nvPicPr>
          <p:blipFill>
            <a:blip r:embed="rId2"/>
            <a:srcRect/>
            <a:stretch>
              <a:fillRect/>
            </a:stretch>
          </p:blipFill>
          <p:spPr>
            <a:xfrm>
              <a:off x="0" y="0"/>
              <a:ext cx="929455" cy="697091"/>
            </a:xfrm>
            <a:prstGeom prst="rect">
              <a:avLst/>
            </a:prstGeom>
          </p:spPr>
        </p:pic>
      </p:grpSp>
      <p:sp>
        <p:nvSpPr>
          <p:cNvPr id="10" name="AutoShape 10"/>
          <p:cNvSpPr/>
          <p:nvPr/>
        </p:nvSpPr>
        <p:spPr>
          <a:xfrm>
            <a:off x="5491761" y="9137190"/>
            <a:ext cx="12796240" cy="45719"/>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2"/>
          <a:srcRect/>
          <a:stretch>
            <a:fillRect/>
          </a:stretch>
        </p:blipFill>
        <p:spPr>
          <a:xfrm>
            <a:off x="14211300" y="7617283"/>
            <a:ext cx="406400" cy="304800"/>
          </a:xfrm>
          <a:prstGeom prst="rect">
            <a:avLst/>
          </a:prstGeom>
        </p:spPr>
      </p:pic>
      <p:pic>
        <p:nvPicPr>
          <p:cNvPr id="12" name="Picture 12"/>
          <p:cNvPicPr>
            <a:picLocks noChangeAspect="1"/>
          </p:cNvPicPr>
          <p:nvPr/>
        </p:nvPicPr>
        <p:blipFill>
          <a:blip r:embed="rId3"/>
          <a:srcRect/>
          <a:stretch>
            <a:fillRect/>
          </a:stretch>
        </p:blipFill>
        <p:spPr>
          <a:xfrm>
            <a:off x="14211300" y="911802"/>
            <a:ext cx="1061706" cy="233795"/>
          </a:xfrm>
          <a:prstGeom prst="rect">
            <a:avLst/>
          </a:prstGeom>
        </p:spPr>
      </p:pic>
      <p:pic>
        <p:nvPicPr>
          <p:cNvPr id="13" name="Afbeelding 12">
            <a:extLst>
              <a:ext uri="{FF2B5EF4-FFF2-40B4-BE49-F238E27FC236}">
                <a16:creationId xmlns:a16="http://schemas.microsoft.com/office/drawing/2014/main" id="{D130DA42-7D05-BFEF-29FE-F958B1231AC4}"/>
              </a:ext>
            </a:extLst>
          </p:cNvPr>
          <p:cNvPicPr>
            <a:picLocks noChangeAspect="1"/>
          </p:cNvPicPr>
          <p:nvPr/>
        </p:nvPicPr>
        <p:blipFill rotWithShape="1">
          <a:blip r:embed="rId4"/>
          <a:srcRect t="1414"/>
          <a:stretch/>
        </p:blipFill>
        <p:spPr>
          <a:xfrm>
            <a:off x="9412097" y="45717"/>
            <a:ext cx="6504996" cy="9099655"/>
          </a:xfrm>
          <a:prstGeom prst="rect">
            <a:avLst/>
          </a:prstGeom>
        </p:spPr>
      </p:pic>
      <p:grpSp>
        <p:nvGrpSpPr>
          <p:cNvPr id="14" name="Group 2">
            <a:extLst>
              <a:ext uri="{FF2B5EF4-FFF2-40B4-BE49-F238E27FC236}">
                <a16:creationId xmlns:a16="http://schemas.microsoft.com/office/drawing/2014/main" id="{6AC9C55B-B52F-2385-386C-760CE6AAE0B0}"/>
              </a:ext>
            </a:extLst>
          </p:cNvPr>
          <p:cNvGrpSpPr/>
          <p:nvPr/>
        </p:nvGrpSpPr>
        <p:grpSpPr>
          <a:xfrm>
            <a:off x="228600" y="298946"/>
            <a:ext cx="3223599" cy="1459506"/>
            <a:chOff x="0" y="0"/>
            <a:chExt cx="4298132" cy="1946008"/>
          </a:xfrm>
        </p:grpSpPr>
        <p:grpSp>
          <p:nvGrpSpPr>
            <p:cNvPr id="15" name="Group 3">
              <a:extLst>
                <a:ext uri="{FF2B5EF4-FFF2-40B4-BE49-F238E27FC236}">
                  <a16:creationId xmlns:a16="http://schemas.microsoft.com/office/drawing/2014/main" id="{E299630A-C66F-8458-1F29-4975DA511895}"/>
                </a:ext>
              </a:extLst>
            </p:cNvPr>
            <p:cNvGrpSpPr/>
            <p:nvPr/>
          </p:nvGrpSpPr>
          <p:grpSpPr>
            <a:xfrm>
              <a:off x="0" y="0"/>
              <a:ext cx="4298132" cy="1946008"/>
              <a:chOff x="0" y="0"/>
              <a:chExt cx="20201831" cy="9146514"/>
            </a:xfrm>
          </p:grpSpPr>
          <p:sp>
            <p:nvSpPr>
              <p:cNvPr id="17" name="Freeform 4">
                <a:extLst>
                  <a:ext uri="{FF2B5EF4-FFF2-40B4-BE49-F238E27FC236}">
                    <a16:creationId xmlns:a16="http://schemas.microsoft.com/office/drawing/2014/main" id="{3D9F28BC-33A2-1F35-2B93-C9C25AC8EC0D}"/>
                  </a:ext>
                </a:extLst>
              </p:cNvPr>
              <p:cNvSpPr/>
              <p:nvPr/>
            </p:nvSpPr>
            <p:spPr>
              <a:xfrm>
                <a:off x="0" y="0"/>
                <a:ext cx="20201832" cy="9146514"/>
              </a:xfrm>
              <a:custGeom>
                <a:avLst/>
                <a:gdLst/>
                <a:ahLst/>
                <a:cxnLst/>
                <a:rect l="l" t="t" r="r" b="b"/>
                <a:pathLst>
                  <a:path w="20201832" h="9146514">
                    <a:moveTo>
                      <a:pt x="0" y="0"/>
                    </a:moveTo>
                    <a:lnTo>
                      <a:pt x="0" y="9146514"/>
                    </a:lnTo>
                    <a:lnTo>
                      <a:pt x="20201832" y="9146514"/>
                    </a:lnTo>
                    <a:lnTo>
                      <a:pt x="20201832" y="0"/>
                    </a:lnTo>
                    <a:lnTo>
                      <a:pt x="0" y="0"/>
                    </a:lnTo>
                    <a:close/>
                    <a:moveTo>
                      <a:pt x="20140871" y="9085554"/>
                    </a:moveTo>
                    <a:lnTo>
                      <a:pt x="59690" y="9085554"/>
                    </a:lnTo>
                    <a:lnTo>
                      <a:pt x="59690" y="59690"/>
                    </a:lnTo>
                    <a:lnTo>
                      <a:pt x="20140871" y="59690"/>
                    </a:lnTo>
                    <a:lnTo>
                      <a:pt x="20140871" y="9085554"/>
                    </a:lnTo>
                    <a:close/>
                  </a:path>
                </a:pathLst>
              </a:custGeom>
              <a:solidFill>
                <a:srgbClr val="FFFFFF"/>
              </a:solidFill>
            </p:spPr>
            <p:txBody>
              <a:bodyPr/>
              <a:lstStyle/>
              <a:p>
                <a:endParaRPr lang="nl-BE"/>
              </a:p>
            </p:txBody>
          </p:sp>
        </p:grpSp>
        <p:sp>
          <p:nvSpPr>
            <p:cNvPr id="16" name="TextBox 5">
              <a:extLst>
                <a:ext uri="{FF2B5EF4-FFF2-40B4-BE49-F238E27FC236}">
                  <a16:creationId xmlns:a16="http://schemas.microsoft.com/office/drawing/2014/main" id="{BCA3B2A3-1D06-8D8A-A9E6-C90433EA608F}"/>
                </a:ext>
              </a:extLst>
            </p:cNvPr>
            <p:cNvSpPr txBox="1"/>
            <p:nvPr/>
          </p:nvSpPr>
          <p:spPr>
            <a:xfrm>
              <a:off x="352870" y="519225"/>
              <a:ext cx="3198610" cy="553426"/>
            </a:xfrm>
            <a:prstGeom prst="rect">
              <a:avLst/>
            </a:prstGeom>
          </p:spPr>
          <p:txBody>
            <a:bodyPr lIns="0" tIns="0" rIns="0" bIns="0" rtlCol="0" anchor="t">
              <a:spAutoFit/>
            </a:bodyPr>
            <a:lstStyle/>
            <a:p>
              <a:pPr>
                <a:lnSpc>
                  <a:spcPts val="1743"/>
                </a:lnSpc>
              </a:pPr>
              <a:r>
                <a:rPr lang="en-US" sz="1599">
                  <a:solidFill>
                    <a:srgbClr val="FFFFFF"/>
                  </a:solidFill>
                  <a:latin typeface="Montserrat Ultra-Bold"/>
                </a:rPr>
                <a:t>SPAREN EN BELEGGEN</a:t>
              </a:r>
            </a:p>
          </p:txBody>
        </p:sp>
      </p:grpSp>
      <p:sp>
        <p:nvSpPr>
          <p:cNvPr id="2" name="Tekstvak 1">
            <a:extLst>
              <a:ext uri="{FF2B5EF4-FFF2-40B4-BE49-F238E27FC236}">
                <a16:creationId xmlns:a16="http://schemas.microsoft.com/office/drawing/2014/main" id="{7CE394F4-8E4F-F6C6-8E06-DD19E20D6705}"/>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2207239"/>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515291" y="3906025"/>
            <a:ext cx="15744009" cy="1444754"/>
          </a:xfrm>
          <a:prstGeom prst="rect">
            <a:avLst/>
          </a:prstGeom>
        </p:spPr>
        <p:txBody>
          <a:bodyPr wrap="square"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6000" b="0" i="0" u="none" strike="noStrike" kern="1200" cap="none" spc="480" normalizeH="0" baseline="0" noProof="0" dirty="0">
                <a:ln>
                  <a:noFill/>
                </a:ln>
                <a:solidFill>
                  <a:srgbClr val="FFFFFF"/>
                </a:solidFill>
                <a:effectLst/>
                <a:uLnTx/>
                <a:uFillTx/>
                <a:latin typeface="Public Sans Bold"/>
                <a:ea typeface="+mn-ea"/>
                <a:cs typeface="+mn-cs"/>
              </a:rPr>
              <a:t>EEN JOB IN DE VERZEKERINGEN?</a:t>
            </a:r>
          </a:p>
        </p:txBody>
      </p:sp>
      <p:sp>
        <p:nvSpPr>
          <p:cNvPr id="8" name="Tekstvak 7">
            <a:extLst>
              <a:ext uri="{FF2B5EF4-FFF2-40B4-BE49-F238E27FC236}">
                <a16:creationId xmlns:a16="http://schemas.microsoft.com/office/drawing/2014/main" id="{C74691E9-BA44-E202-DB49-154752494B1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1517002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028700" y="1816328"/>
            <a:ext cx="7617075" cy="6226137"/>
          </a:xfrm>
          <a:prstGeom prst="rect">
            <a:avLst/>
          </a:prstGeom>
        </p:spPr>
        <p:txBody>
          <a:bodyPr lIns="0" tIns="0" rIns="0" bIns="0" rtlCol="0" anchor="t">
            <a:spAutoFit/>
          </a:bodyPr>
          <a:lstStyle/>
          <a:p>
            <a:pPr>
              <a:lnSpc>
                <a:spcPts val="8320"/>
              </a:lnSpc>
            </a:pPr>
            <a:r>
              <a:rPr lang="en-US" sz="6400">
                <a:solidFill>
                  <a:srgbClr val="FFFFFF"/>
                </a:solidFill>
                <a:latin typeface="Montserrat Semi-Bold"/>
              </a:rPr>
              <a:t>Ok.</a:t>
            </a:r>
          </a:p>
          <a:p>
            <a:pPr>
              <a:lnSpc>
                <a:spcPts val="8320"/>
              </a:lnSpc>
            </a:pPr>
            <a:r>
              <a:rPr lang="en-US" sz="6400">
                <a:solidFill>
                  <a:srgbClr val="FFFFFF"/>
                </a:solidFill>
                <a:latin typeface="Montserrat Semi-Bold"/>
              </a:rPr>
              <a:t>We </a:t>
            </a:r>
            <a:r>
              <a:rPr lang="en-US" sz="6400" err="1">
                <a:solidFill>
                  <a:srgbClr val="FFFFFF"/>
                </a:solidFill>
                <a:latin typeface="Montserrat Semi-Bold"/>
              </a:rPr>
              <a:t>sluiten</a:t>
            </a:r>
            <a:r>
              <a:rPr lang="en-US" sz="6400">
                <a:solidFill>
                  <a:srgbClr val="FFFFFF"/>
                </a:solidFill>
                <a:latin typeface="Montserrat Semi-Bold"/>
              </a:rPr>
              <a:t> verzekeringen </a:t>
            </a:r>
            <a:r>
              <a:rPr lang="en-US" sz="6400" err="1">
                <a:solidFill>
                  <a:srgbClr val="FFFFFF"/>
                </a:solidFill>
                <a:latin typeface="Montserrat Semi-Bold"/>
              </a:rPr>
              <a:t>af</a:t>
            </a:r>
            <a:r>
              <a:rPr lang="en-US" sz="6400">
                <a:solidFill>
                  <a:srgbClr val="FFFFFF"/>
                </a:solidFill>
                <a:latin typeface="Montserrat Semi-Bold"/>
              </a:rPr>
              <a:t>,</a:t>
            </a:r>
          </a:p>
          <a:p>
            <a:pPr>
              <a:lnSpc>
                <a:spcPts val="8320"/>
              </a:lnSpc>
            </a:pPr>
            <a:r>
              <a:rPr lang="en-US" sz="6400" err="1">
                <a:solidFill>
                  <a:srgbClr val="FFFFFF"/>
                </a:solidFill>
                <a:latin typeface="Montserrat Semi-Bold"/>
              </a:rPr>
              <a:t>helpen</a:t>
            </a:r>
            <a:r>
              <a:rPr lang="en-US" sz="6400">
                <a:solidFill>
                  <a:srgbClr val="FFFFFF"/>
                </a:solidFill>
                <a:latin typeface="Montserrat Semi-Bold"/>
              </a:rPr>
              <a:t> je </a:t>
            </a:r>
            <a:r>
              <a:rPr lang="en-US" sz="6400" err="1">
                <a:solidFill>
                  <a:srgbClr val="FFFFFF"/>
                </a:solidFill>
                <a:latin typeface="Montserrat Semi-Bold"/>
              </a:rPr>
              <a:t>bij</a:t>
            </a:r>
            <a:r>
              <a:rPr lang="en-US" sz="6400">
                <a:solidFill>
                  <a:srgbClr val="FFFFFF"/>
                </a:solidFill>
                <a:latin typeface="Montserrat Semi-Bold"/>
              </a:rPr>
              <a:t> </a:t>
            </a:r>
            <a:r>
              <a:rPr lang="en-US" sz="6400" err="1">
                <a:solidFill>
                  <a:srgbClr val="FFFFFF"/>
                </a:solidFill>
                <a:latin typeface="Montserrat Semi-Bold"/>
              </a:rPr>
              <a:t>schade</a:t>
            </a:r>
            <a:r>
              <a:rPr lang="en-US" sz="6400">
                <a:solidFill>
                  <a:srgbClr val="FFFFFF"/>
                </a:solidFill>
                <a:latin typeface="Montserrat Semi-Bold"/>
              </a:rPr>
              <a:t> en geld </a:t>
            </a:r>
            <a:r>
              <a:rPr lang="en-US" sz="6400" err="1">
                <a:solidFill>
                  <a:srgbClr val="FFFFFF"/>
                </a:solidFill>
                <a:latin typeface="Montserrat Semi-Bold"/>
              </a:rPr>
              <a:t>beleggen</a:t>
            </a:r>
            <a:r>
              <a:rPr lang="en-US" sz="6400">
                <a:solidFill>
                  <a:srgbClr val="FFFFFF"/>
                </a:solidFill>
                <a:latin typeface="Montserrat Semi-Bold"/>
              </a:rPr>
              <a:t>...</a:t>
            </a:r>
          </a:p>
        </p:txBody>
      </p:sp>
      <p:grpSp>
        <p:nvGrpSpPr>
          <p:cNvPr id="3" name="Group 3"/>
          <p:cNvGrpSpPr/>
          <p:nvPr/>
        </p:nvGrpSpPr>
        <p:grpSpPr>
          <a:xfrm>
            <a:off x="11139773" y="1141627"/>
            <a:ext cx="6119527" cy="6982179"/>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115762" y="3431272"/>
            <a:ext cx="4167550" cy="2345739"/>
          </a:xfrm>
          <a:prstGeom prst="rect">
            <a:avLst/>
          </a:prstGeom>
        </p:spPr>
        <p:txBody>
          <a:bodyPr lIns="0" tIns="0" rIns="0" bIns="0" rtlCol="0" anchor="t">
            <a:spAutoFit/>
          </a:bodyPr>
          <a:lstStyle/>
          <a:p>
            <a:pPr algn="r">
              <a:lnSpc>
                <a:spcPts val="3712"/>
              </a:lnSpc>
            </a:pPr>
            <a:r>
              <a:rPr lang="en-US" sz="2651">
                <a:solidFill>
                  <a:srgbClr val="FFFFFF"/>
                </a:solidFill>
                <a:latin typeface="Montserrat Semi-Bold"/>
              </a:rPr>
              <a:t>“Boring?</a:t>
            </a:r>
          </a:p>
          <a:p>
            <a:pPr algn="r">
              <a:lnSpc>
                <a:spcPts val="3712"/>
              </a:lnSpc>
            </a:pPr>
            <a:r>
              <a:rPr lang="en-US" sz="2651">
                <a:solidFill>
                  <a:srgbClr val="FFFFFF"/>
                </a:solidFill>
                <a:latin typeface="Montserrat Semi-Bold"/>
              </a:rPr>
              <a:t> Helemaal niet!</a:t>
            </a:r>
          </a:p>
          <a:p>
            <a:pPr algn="r">
              <a:lnSpc>
                <a:spcPts val="3712"/>
              </a:lnSpc>
            </a:pPr>
            <a:endParaRPr lang="en-US" sz="2651">
              <a:solidFill>
                <a:srgbClr val="FFFFFF"/>
              </a:solidFill>
              <a:latin typeface="Montserrat Semi-Bold"/>
            </a:endParaRPr>
          </a:p>
          <a:p>
            <a:pPr algn="r">
              <a:lnSpc>
                <a:spcPts val="3712"/>
              </a:lnSpc>
              <a:spcBef>
                <a:spcPct val="0"/>
              </a:spcBef>
            </a:pPr>
            <a:r>
              <a:rPr lang="en-US" sz="2651">
                <a:solidFill>
                  <a:srgbClr val="FFFFFF"/>
                </a:solidFill>
                <a:latin typeface="Montserrat Semi-Bold"/>
              </a:rPr>
              <a:t>Dit hoort ook tot de job van makelaar!”</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7470741" y="7296188"/>
            <a:ext cx="697091" cy="522818"/>
          </a:xfrm>
          <a:prstGeom prst="rect">
            <a:avLst/>
          </a:prstGeom>
        </p:spPr>
      </p:pic>
      <p:sp>
        <p:nvSpPr>
          <p:cNvPr id="12" name="TextBox 12"/>
          <p:cNvSpPr txBox="1"/>
          <p:nvPr/>
        </p:nvSpPr>
        <p:spPr>
          <a:xfrm>
            <a:off x="16842383" y="4958722"/>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15</a:t>
            </a:r>
          </a:p>
        </p:txBody>
      </p:sp>
      <p:sp>
        <p:nvSpPr>
          <p:cNvPr id="6" name="Tekstvak 5">
            <a:extLst>
              <a:ext uri="{FF2B5EF4-FFF2-40B4-BE49-F238E27FC236}">
                <a16:creationId xmlns:a16="http://schemas.microsoft.com/office/drawing/2014/main" id="{7C2C48A2-0730-DC7E-F3B1-65F5255698F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78" y="-2049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Stormschade</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4" name="Rechthoek 23">
            <a:extLst>
              <a:ext uri="{FF2B5EF4-FFF2-40B4-BE49-F238E27FC236}">
                <a16:creationId xmlns:a16="http://schemas.microsoft.com/office/drawing/2014/main" id="{31ECFE94-CEFC-A618-1FEB-67E40F5D4232}"/>
              </a:ext>
            </a:extLst>
          </p:cNvPr>
          <p:cNvSpPr/>
          <p:nvPr/>
        </p:nvSpPr>
        <p:spPr>
          <a:xfrm>
            <a:off x="12746182" y="2147455"/>
            <a:ext cx="3096023" cy="3526270"/>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BE" sz="2400" dirty="0">
                <a:solidFill>
                  <a:srgbClr val="FF0000"/>
                </a:solidFill>
                <a:latin typeface="Montserrat Medium" panose="020F0502020204030204" pitchFamily="2" charset="0"/>
              </a:rPr>
              <a:t>“Vervang deze foto’s met </a:t>
            </a:r>
          </a:p>
          <a:p>
            <a:pPr algn="ctr">
              <a:lnSpc>
                <a:spcPct val="150000"/>
              </a:lnSpc>
            </a:pPr>
            <a:r>
              <a:rPr lang="nl-BE" sz="2400" dirty="0">
                <a:solidFill>
                  <a:srgbClr val="FF0000"/>
                </a:solidFill>
                <a:latin typeface="Montserrat Medium" panose="020F0502020204030204" pitchFamily="2" charset="0"/>
              </a:rPr>
              <a:t>foto’s en voorbeelden uit je eigen praktijk”</a:t>
            </a:r>
          </a:p>
        </p:txBody>
      </p:sp>
      <p:sp>
        <p:nvSpPr>
          <p:cNvPr id="22" name="Tekstvak 21">
            <a:extLst>
              <a:ext uri="{FF2B5EF4-FFF2-40B4-BE49-F238E27FC236}">
                <a16:creationId xmlns:a16="http://schemas.microsoft.com/office/drawing/2014/main" id="{2F107199-A952-FAFD-ED64-3C2DD557659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Kind en volwassene die in een tuin voetballen"/>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dirty="0" err="1">
                <a:solidFill>
                  <a:srgbClr val="FFFFFF"/>
                </a:solidFill>
                <a:latin typeface="Montserrat Ultra-Bold"/>
              </a:rPr>
              <a:t>Familiale</a:t>
            </a:r>
            <a:r>
              <a:rPr lang="en-US" sz="6999" dirty="0">
                <a:solidFill>
                  <a:srgbClr val="FFFFFF"/>
                </a:solidFill>
                <a:latin typeface="Montserrat Ultra-Bold"/>
              </a:rPr>
              <a:t> </a:t>
            </a:r>
            <a:r>
              <a:rPr lang="en-US" sz="6999" dirty="0" err="1">
                <a:solidFill>
                  <a:srgbClr val="FFFFFF"/>
                </a:solidFill>
                <a:latin typeface="Montserrat Ultra-Bold"/>
              </a:rPr>
              <a:t>verzekering</a:t>
            </a:r>
            <a:endParaRPr lang="en-US" sz="6999" dirty="0">
              <a:solidFill>
                <a:srgbClr val="FFFFFF"/>
              </a:solidFill>
              <a:latin typeface="Montserrat Ultra-Bold"/>
            </a:endParaRP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EB8FEBA6-ED6E-D110-20EE-2EB666AD8A23}"/>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929945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444" b="-6444"/>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Verzekeren old-timers</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E6AD13F6-6FB3-D489-E476-9A4ACC7ED1C4}"/>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AutoShape 3"/>
          <p:cNvSpPr/>
          <p:nvPr/>
        </p:nvSpPr>
        <p:spPr>
          <a:xfrm rot="-5400000">
            <a:off x="5178631" y="5604837"/>
            <a:ext cx="15170083" cy="16364"/>
          </a:xfrm>
          <a:prstGeom prst="rect">
            <a:avLst/>
          </a:prstGeom>
          <a:solidFill>
            <a:srgbClr val="FFFFFF"/>
          </a:solidFill>
        </p:spPr>
        <p:txBody>
          <a:bodyPr/>
          <a:lstStyle/>
          <a:p>
            <a:endParaRPr lang="nl-BE"/>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8623" b="10722"/>
          <a:stretch>
            <a:fillRect/>
          </a:stretch>
        </p:blipFill>
        <p:spPr>
          <a:xfrm>
            <a:off x="9109657" y="18003"/>
            <a:ext cx="7257324" cy="10268997"/>
          </a:xfrm>
          <a:prstGeom prst="rect">
            <a:avLst/>
          </a:prstGeom>
        </p:spPr>
      </p:pic>
      <p:pic>
        <p:nvPicPr>
          <p:cNvPr id="5" name="Picture 5"/>
          <p:cNvPicPr>
            <a:picLocks noChangeAspect="1"/>
          </p:cNvPicPr>
          <p:nvPr/>
        </p:nvPicPr>
        <p:blipFill>
          <a:blip r:embed="rId5"/>
          <a:srcRect/>
          <a:stretch>
            <a:fillRect/>
          </a:stretch>
        </p:blipFill>
        <p:spPr>
          <a:xfrm>
            <a:off x="14740205" y="1268451"/>
            <a:ext cx="391726" cy="293795"/>
          </a:xfrm>
          <a:prstGeom prst="rect">
            <a:avLst/>
          </a:prstGeom>
        </p:spPr>
      </p:pic>
      <p:pic>
        <p:nvPicPr>
          <p:cNvPr id="6" name="Picture 6"/>
          <p:cNvPicPr>
            <a:picLocks noChangeAspect="1"/>
          </p:cNvPicPr>
          <p:nvPr/>
        </p:nvPicPr>
        <p:blipFill>
          <a:blip r:embed="rId6"/>
          <a:srcRect/>
          <a:stretch>
            <a:fillRect/>
          </a:stretch>
        </p:blipFill>
        <p:spPr>
          <a:xfrm>
            <a:off x="1028700" y="9138643"/>
            <a:ext cx="1061706" cy="233795"/>
          </a:xfrm>
          <a:prstGeom prst="rect">
            <a:avLst/>
          </a:prstGeom>
        </p:spPr>
      </p:pic>
      <p:sp>
        <p:nvSpPr>
          <p:cNvPr id="7" name="AutoShape 7"/>
          <p:cNvSpPr/>
          <p:nvPr/>
        </p:nvSpPr>
        <p:spPr>
          <a:xfrm>
            <a:off x="3164275" y="9247359"/>
            <a:ext cx="15170083" cy="16364"/>
          </a:xfrm>
          <a:prstGeom prst="rect">
            <a:avLst/>
          </a:prstGeom>
          <a:solidFill>
            <a:srgbClr val="FFFFFF"/>
          </a:solidFill>
        </p:spPr>
        <p:txBody>
          <a:bodyPr/>
          <a:lstStyle/>
          <a:p>
            <a:endParaRPr lang="nl-BE"/>
          </a:p>
        </p:txBody>
      </p:sp>
      <p:sp>
        <p:nvSpPr>
          <p:cNvPr id="8" name="AutoShape 8"/>
          <p:cNvSpPr/>
          <p:nvPr/>
        </p:nvSpPr>
        <p:spPr>
          <a:xfrm rot="-5400000">
            <a:off x="1567141" y="5604837"/>
            <a:ext cx="15170083" cy="16364"/>
          </a:xfrm>
          <a:prstGeom prst="rect">
            <a:avLst/>
          </a:prstGeom>
          <a:solidFill>
            <a:srgbClr val="FFFFFF"/>
          </a:solidFill>
        </p:spPr>
        <p:txBody>
          <a:bodyPr/>
          <a:lstStyle/>
          <a:p>
            <a:endParaRPr lang="nl-BE"/>
          </a:p>
        </p:txBody>
      </p:sp>
      <p:sp>
        <p:nvSpPr>
          <p:cNvPr id="9" name="AutoShape 9"/>
          <p:cNvSpPr/>
          <p:nvPr/>
        </p:nvSpPr>
        <p:spPr>
          <a:xfrm rot="-5400000">
            <a:off x="8790121" y="5604837"/>
            <a:ext cx="15170083" cy="16364"/>
          </a:xfrm>
          <a:prstGeom prst="rect">
            <a:avLst/>
          </a:prstGeom>
          <a:solidFill>
            <a:srgbClr val="FFFFFF"/>
          </a:solidFill>
        </p:spPr>
        <p:txBody>
          <a:bodyPr/>
          <a:lstStyle/>
          <a:p>
            <a:endParaRPr lang="nl-BE"/>
          </a:p>
        </p:txBody>
      </p:sp>
      <p:sp>
        <p:nvSpPr>
          <p:cNvPr id="10" name="TextBox 10"/>
          <p:cNvSpPr txBox="1"/>
          <p:nvPr/>
        </p:nvSpPr>
        <p:spPr>
          <a:xfrm>
            <a:off x="16634559" y="4939322"/>
            <a:ext cx="1317716" cy="321682"/>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01</a:t>
            </a:r>
          </a:p>
        </p:txBody>
      </p:sp>
      <p:grpSp>
        <p:nvGrpSpPr>
          <p:cNvPr id="11" name="Group 11"/>
          <p:cNvGrpSpPr/>
          <p:nvPr/>
        </p:nvGrpSpPr>
        <p:grpSpPr>
          <a:xfrm>
            <a:off x="1559553" y="2776977"/>
            <a:ext cx="6591300" cy="4324689"/>
            <a:chOff x="0" y="1019179"/>
            <a:chExt cx="8788401" cy="5766252"/>
          </a:xfrm>
        </p:grpSpPr>
        <p:sp>
          <p:nvSpPr>
            <p:cNvPr id="12" name="TextBox 12"/>
            <p:cNvSpPr txBox="1"/>
            <p:nvPr/>
          </p:nvSpPr>
          <p:spPr>
            <a:xfrm>
              <a:off x="0" y="1019179"/>
              <a:ext cx="8788401" cy="2599003"/>
            </a:xfrm>
            <a:prstGeom prst="rect">
              <a:avLst/>
            </a:prstGeom>
          </p:spPr>
          <p:txBody>
            <a:bodyPr wrap="square" lIns="0" tIns="0" rIns="0" bIns="0" rtlCol="0" anchor="t">
              <a:spAutoFit/>
            </a:bodyPr>
            <a:lstStyle/>
            <a:p>
              <a:pPr>
                <a:lnSpc>
                  <a:spcPts val="7625"/>
                </a:lnSpc>
              </a:pPr>
              <a:r>
                <a:rPr lang="en-US" sz="6000" dirty="0" err="1">
                  <a:solidFill>
                    <a:srgbClr val="FFFFFF"/>
                  </a:solidFill>
                  <a:latin typeface="Montserrat Semi-Bold"/>
                </a:rPr>
                <a:t>Hoeveel</a:t>
              </a:r>
              <a:r>
                <a:rPr lang="en-US" sz="6000" dirty="0">
                  <a:solidFill>
                    <a:srgbClr val="FFFFFF"/>
                  </a:solidFill>
                  <a:latin typeface="Montserrat Semi-Bold"/>
                </a:rPr>
                <a:t> </a:t>
              </a:r>
              <a:r>
                <a:rPr lang="en-US" sz="6000" dirty="0" err="1">
                  <a:solidFill>
                    <a:srgbClr val="FFFFFF"/>
                  </a:solidFill>
                  <a:latin typeface="Montserrat Semi-Bold"/>
                </a:rPr>
                <a:t>zou</a:t>
              </a:r>
              <a:r>
                <a:rPr lang="en-US" sz="6000" dirty="0">
                  <a:solidFill>
                    <a:srgbClr val="FFFFFF"/>
                  </a:solidFill>
                  <a:latin typeface="Montserrat Semi-Bold"/>
                </a:rPr>
                <a:t> </a:t>
              </a:r>
              <a:r>
                <a:rPr lang="en-US" sz="6000" dirty="0" err="1">
                  <a:solidFill>
                    <a:srgbClr val="FFFFFF"/>
                  </a:solidFill>
                  <a:latin typeface="Montserrat Semi-Bold"/>
                </a:rPr>
                <a:t>dit</a:t>
              </a:r>
              <a:r>
                <a:rPr lang="en-US" sz="6000" dirty="0">
                  <a:solidFill>
                    <a:srgbClr val="FFFFFF"/>
                  </a:solidFill>
                  <a:latin typeface="Montserrat Semi-Bold"/>
                </a:rPr>
                <a:t> je </a:t>
              </a:r>
              <a:r>
                <a:rPr lang="en-US" sz="6000" dirty="0" err="1">
                  <a:solidFill>
                    <a:srgbClr val="FFFFFF"/>
                  </a:solidFill>
                  <a:latin typeface="Montserrat Semi-Bold"/>
                </a:rPr>
                <a:t>kosten</a:t>
              </a:r>
              <a:r>
                <a:rPr lang="en-US" sz="6000" dirty="0">
                  <a:solidFill>
                    <a:srgbClr val="FFFFFF"/>
                  </a:solidFill>
                  <a:latin typeface="Montserrat Semi-Bold"/>
                </a:rPr>
                <a:t>?</a:t>
              </a:r>
            </a:p>
          </p:txBody>
        </p:sp>
        <p:pic>
          <p:nvPicPr>
            <p:cNvPr id="13" name="Picture 13"/>
            <p:cNvPicPr>
              <a:picLocks noChangeAspect="1"/>
            </p:cNvPicPr>
            <p:nvPr/>
          </p:nvPicPr>
          <p:blipFill>
            <a:blip r:embed="rId5"/>
            <a:srcRect/>
            <a:stretch>
              <a:fillRect/>
            </a:stretch>
          </p:blipFill>
          <p:spPr>
            <a:xfrm>
              <a:off x="707804" y="6313851"/>
              <a:ext cx="522302" cy="391726"/>
            </a:xfrm>
            <a:prstGeom prst="rect">
              <a:avLst/>
            </a:prstGeom>
          </p:spPr>
        </p:pic>
        <p:sp>
          <p:nvSpPr>
            <p:cNvPr id="14" name="TextBox 14"/>
            <p:cNvSpPr txBox="1"/>
            <p:nvPr/>
          </p:nvSpPr>
          <p:spPr>
            <a:xfrm>
              <a:off x="1854540" y="6275751"/>
              <a:ext cx="6456434" cy="509680"/>
            </a:xfrm>
            <a:prstGeom prst="rect">
              <a:avLst/>
            </a:prstGeom>
          </p:spPr>
          <p:txBody>
            <a:bodyPr lIns="0" tIns="0" rIns="0" bIns="0" rtlCol="0" anchor="t">
              <a:spAutoFit/>
            </a:bodyPr>
            <a:lstStyle/>
            <a:p>
              <a:pPr>
                <a:lnSpc>
                  <a:spcPts val="3360"/>
                </a:lnSpc>
                <a:spcBef>
                  <a:spcPct val="0"/>
                </a:spcBef>
              </a:pPr>
              <a:r>
                <a:rPr lang="en-US" sz="2400">
                  <a:solidFill>
                    <a:srgbClr val="FFFFFF"/>
                  </a:solidFill>
                  <a:latin typeface="Montserrat Semi-Bold"/>
                </a:rPr>
                <a:t>Heb jij een idee?</a:t>
              </a:r>
            </a:p>
          </p:txBody>
        </p:sp>
      </p:grpSp>
      <p:sp>
        <p:nvSpPr>
          <p:cNvPr id="15" name="TextBox 15"/>
          <p:cNvSpPr txBox="1"/>
          <p:nvPr/>
        </p:nvSpPr>
        <p:spPr>
          <a:xfrm>
            <a:off x="599804" y="338454"/>
            <a:ext cx="1304851" cy="68095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16" name="Tekstvak 15">
            <a:extLst>
              <a:ext uri="{FF2B5EF4-FFF2-40B4-BE49-F238E27FC236}">
                <a16:creationId xmlns:a16="http://schemas.microsoft.com/office/drawing/2014/main" id="{F3235F4B-5D53-8BF8-1435-1C949358B562}"/>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Woningbrand</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370DAC64-E3E8-550A-66C1-C69846F6DAD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978640" y="1985554"/>
            <a:ext cx="5116496" cy="5443946"/>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821886" y="1933445"/>
            <a:ext cx="5437414" cy="6190361"/>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3761286"/>
          </a:xfrm>
          <a:prstGeom prst="rect">
            <a:avLst/>
          </a:prstGeom>
        </p:spPr>
        <p:txBody>
          <a:bodyPr lIns="0" tIns="0" rIns="0" bIns="0" rtlCol="0" anchor="t">
            <a:spAutoFit/>
          </a:bodyPr>
          <a:lstStyle/>
          <a:p>
            <a:pPr algn="r">
              <a:lnSpc>
                <a:spcPts val="3712"/>
              </a:lnSpc>
            </a:pPr>
            <a:r>
              <a:rPr lang="en-US" sz="2651" dirty="0">
                <a:solidFill>
                  <a:srgbClr val="FFFFFF"/>
                </a:solidFill>
                <a:latin typeface="Montserrat Semi-Bold"/>
              </a:rPr>
              <a:t>“</a:t>
            </a:r>
            <a:r>
              <a:rPr lang="en-US" sz="2651" dirty="0" err="1">
                <a:solidFill>
                  <a:srgbClr val="FFFFFF"/>
                </a:solidFill>
                <a:latin typeface="Montserrat Semi-Bold"/>
              </a:rPr>
              <a:t>Ik</a:t>
            </a:r>
            <a:r>
              <a:rPr lang="en-US" sz="2651" dirty="0">
                <a:solidFill>
                  <a:srgbClr val="FFFFFF"/>
                </a:solidFill>
                <a:latin typeface="Montserrat Semi-Bold"/>
              </a:rPr>
              <a:t> </a:t>
            </a:r>
            <a:r>
              <a:rPr lang="en-US" sz="2651" dirty="0" err="1">
                <a:solidFill>
                  <a:srgbClr val="FFFFFF"/>
                </a:solidFill>
                <a:latin typeface="Montserrat Semi-Bold"/>
              </a:rPr>
              <a:t>kan</a:t>
            </a:r>
            <a:r>
              <a:rPr lang="en-US" sz="2651" dirty="0">
                <a:solidFill>
                  <a:srgbClr val="FFFFFF"/>
                </a:solidFill>
                <a:latin typeface="Montserrat Semi-Bold"/>
              </a:rPr>
              <a:t> </a:t>
            </a:r>
            <a:r>
              <a:rPr lang="en-US" sz="2651" dirty="0" err="1">
                <a:solidFill>
                  <a:srgbClr val="FFFFFF"/>
                </a:solidFill>
                <a:latin typeface="Montserrat Semi-Bold"/>
              </a:rPr>
              <a:t>toch</a:t>
            </a:r>
            <a:r>
              <a:rPr lang="en-US" sz="2651" dirty="0">
                <a:solidFill>
                  <a:srgbClr val="FFFFFF"/>
                </a:solidFill>
                <a:latin typeface="Montserrat Semi-Bold"/>
              </a:rPr>
              <a:t> net zo </a:t>
            </a:r>
            <a:r>
              <a:rPr lang="en-US" sz="2651" dirty="0" err="1">
                <a:solidFill>
                  <a:srgbClr val="FFFFFF"/>
                </a:solidFill>
                <a:latin typeface="Montserrat Semi-Bold"/>
              </a:rPr>
              <a:t>goed</a:t>
            </a:r>
            <a:r>
              <a:rPr lang="en-US" sz="2651" dirty="0">
                <a:solidFill>
                  <a:srgbClr val="FFFFFF"/>
                </a:solidFill>
                <a:latin typeface="Montserrat Semi-Bold"/>
              </a:rPr>
              <a:t> </a:t>
            </a:r>
            <a:r>
              <a:rPr lang="en-US" sz="2651" dirty="0" err="1">
                <a:solidFill>
                  <a:srgbClr val="FFFFFF"/>
                </a:solidFill>
                <a:latin typeface="Montserrat Semi-Bold"/>
              </a:rPr>
              <a:t>zelf</a:t>
            </a:r>
            <a:r>
              <a:rPr lang="en-US" sz="2651" dirty="0">
                <a:solidFill>
                  <a:srgbClr val="FFFFFF"/>
                </a:solidFill>
                <a:latin typeface="Montserrat Semi-Bold"/>
              </a:rPr>
              <a:t> </a:t>
            </a:r>
            <a:r>
              <a:rPr lang="en-US" sz="2651" dirty="0" err="1">
                <a:solidFill>
                  <a:srgbClr val="FFFFFF"/>
                </a:solidFill>
                <a:latin typeface="Montserrat Semi-Bold"/>
              </a:rPr>
              <a:t>een</a:t>
            </a:r>
            <a:r>
              <a:rPr lang="en-US" sz="2651" dirty="0">
                <a:solidFill>
                  <a:srgbClr val="FFFFFF"/>
                </a:solidFill>
                <a:latin typeface="Montserrat Semi-Bold"/>
              </a:rPr>
              <a:t> </a:t>
            </a:r>
            <a:r>
              <a:rPr lang="en-US" sz="2651" dirty="0" err="1">
                <a:solidFill>
                  <a:srgbClr val="FFFFFF"/>
                </a:solidFill>
                <a:latin typeface="Montserrat Semi-Bold"/>
              </a:rPr>
              <a:t>verzekeringspolis</a:t>
            </a:r>
            <a:r>
              <a:rPr lang="en-US" sz="2651" dirty="0">
                <a:solidFill>
                  <a:srgbClr val="FFFFFF"/>
                </a:solidFill>
                <a:latin typeface="Montserrat Semi-Bold"/>
              </a:rPr>
              <a:t> </a:t>
            </a:r>
            <a:r>
              <a:rPr lang="en-US" sz="2651" dirty="0" err="1">
                <a:solidFill>
                  <a:srgbClr val="FFFFFF"/>
                </a:solidFill>
                <a:latin typeface="Montserrat Semi-Bold"/>
              </a:rPr>
              <a:t>afsluiten</a:t>
            </a:r>
            <a:r>
              <a:rPr lang="en-US" sz="2651" dirty="0">
                <a:solidFill>
                  <a:srgbClr val="FFFFFF"/>
                </a:solidFill>
                <a:latin typeface="Montserrat Semi-Bold"/>
              </a:rPr>
              <a:t> via het internet? De </a:t>
            </a:r>
            <a:r>
              <a:rPr lang="en-US" sz="2651" dirty="0" err="1">
                <a:solidFill>
                  <a:srgbClr val="FFFFFF"/>
                </a:solidFill>
                <a:latin typeface="Montserrat Semi-Bold"/>
              </a:rPr>
              <a:t>verzekeringsmakelaars</a:t>
            </a:r>
            <a:r>
              <a:rPr lang="en-US" sz="2651" dirty="0">
                <a:solidFill>
                  <a:srgbClr val="FFFFFF"/>
                </a:solidFill>
                <a:latin typeface="Montserrat Semi-Bold"/>
              </a:rPr>
              <a:t> </a:t>
            </a:r>
            <a:r>
              <a:rPr lang="en-US" sz="2651" dirty="0" err="1">
                <a:solidFill>
                  <a:srgbClr val="FFFFFF"/>
                </a:solidFill>
                <a:latin typeface="Montserrat Semi-Bold"/>
              </a:rPr>
              <a:t>verkopen</a:t>
            </a:r>
            <a:r>
              <a:rPr lang="en-US" sz="2651" dirty="0">
                <a:solidFill>
                  <a:srgbClr val="FFFFFF"/>
                </a:solidFill>
                <a:latin typeface="Montserrat Semi-Bold"/>
              </a:rPr>
              <a:t> </a:t>
            </a:r>
            <a:r>
              <a:rPr lang="en-US" sz="2651" dirty="0" err="1">
                <a:solidFill>
                  <a:srgbClr val="FFFFFF"/>
                </a:solidFill>
                <a:latin typeface="Montserrat Semi-Bold"/>
              </a:rPr>
              <a:t>toch</a:t>
            </a:r>
            <a:r>
              <a:rPr lang="en-US" sz="2651" dirty="0">
                <a:solidFill>
                  <a:srgbClr val="FFFFFF"/>
                </a:solidFill>
                <a:latin typeface="Montserrat Semi-Bold"/>
              </a:rPr>
              <a:t> de </a:t>
            </a:r>
            <a:r>
              <a:rPr lang="en-US" sz="2651" dirty="0" err="1">
                <a:solidFill>
                  <a:srgbClr val="FFFFFF"/>
                </a:solidFill>
                <a:latin typeface="Montserrat Semi-Bold"/>
              </a:rPr>
              <a:t>duurste</a:t>
            </a:r>
            <a:r>
              <a:rPr lang="en-US" sz="2651" dirty="0">
                <a:solidFill>
                  <a:srgbClr val="FFFFFF"/>
                </a:solidFill>
                <a:latin typeface="Montserrat Semi-Bold"/>
              </a:rPr>
              <a:t> </a:t>
            </a:r>
            <a:r>
              <a:rPr lang="en-US" sz="2651" dirty="0" err="1">
                <a:solidFill>
                  <a:srgbClr val="FFFFFF"/>
                </a:solidFill>
                <a:latin typeface="Montserrat Semi-Bold"/>
              </a:rPr>
              <a:t>polissen</a:t>
            </a:r>
            <a:r>
              <a:rPr lang="en-US" sz="2651" dirty="0">
                <a:solidFill>
                  <a:srgbClr val="FFFFFF"/>
                </a:solidFill>
                <a:latin typeface="Montserrat Semi-Bold"/>
              </a:rPr>
              <a:t>!”</a:t>
            </a:r>
          </a:p>
        </p:txBody>
      </p:sp>
      <p:pic>
        <p:nvPicPr>
          <p:cNvPr id="7" name="Picture 7"/>
          <p:cNvPicPr>
            <a:picLocks noChangeAspect="1"/>
          </p:cNvPicPr>
          <p:nvPr/>
        </p:nvPicPr>
        <p:blipFill>
          <a:blip r:embed="rId3"/>
          <a:srcRect/>
          <a:stretch>
            <a:fillRect/>
          </a:stretch>
        </p:blipFill>
        <p:spPr>
          <a:xfrm>
            <a:off x="15055783" y="6880617"/>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4"/>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4"/>
          <a:srcRect/>
          <a:stretch>
            <a:fillRect/>
          </a:stretch>
        </p:blipFill>
        <p:spPr>
          <a:xfrm>
            <a:off x="14218870" y="9030561"/>
            <a:ext cx="697091" cy="522818"/>
          </a:xfrm>
          <a:prstGeom prst="rect">
            <a:avLst/>
          </a:prstGeom>
        </p:spPr>
      </p:pic>
      <p:sp>
        <p:nvSpPr>
          <p:cNvPr id="12" name="TextBox 12"/>
          <p:cNvSpPr txBox="1"/>
          <p:nvPr/>
        </p:nvSpPr>
        <p:spPr>
          <a:xfrm>
            <a:off x="16842383" y="49587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18</a:t>
            </a:r>
          </a:p>
        </p:txBody>
      </p:sp>
      <p:pic>
        <p:nvPicPr>
          <p:cNvPr id="17" name="Afbeelding 16" descr="Mensen die duim omhoog steken">
            <a:extLst>
              <a:ext uri="{FF2B5EF4-FFF2-40B4-BE49-F238E27FC236}">
                <a16:creationId xmlns:a16="http://schemas.microsoft.com/office/drawing/2014/main" id="{7438F713-8963-8600-10E9-CD9B6F213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882" y="6045238"/>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Afbeelding met persoon, kleding, vinger, person&#10;&#10;Automatisch gegenereerde beschrijving">
            <a:extLst>
              <a:ext uri="{FF2B5EF4-FFF2-40B4-BE49-F238E27FC236}">
                <a16:creationId xmlns:a16="http://schemas.microsoft.com/office/drawing/2014/main" id="{8D221901-C7F3-E19F-F44B-2ADAB6AF5F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37" y="6065584"/>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57104" y="4826882"/>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1" name="TextBox 2">
            <a:extLst>
              <a:ext uri="{FF2B5EF4-FFF2-40B4-BE49-F238E27FC236}">
                <a16:creationId xmlns:a16="http://schemas.microsoft.com/office/drawing/2014/main" id="{D7485964-1F31-6F2A-6C54-832A1059167E}"/>
              </a:ext>
            </a:extLst>
          </p:cNvPr>
          <p:cNvSpPr txBox="1"/>
          <p:nvPr/>
        </p:nvSpPr>
        <p:spPr>
          <a:xfrm>
            <a:off x="1429178" y="732471"/>
            <a:ext cx="7714822" cy="2014782"/>
          </a:xfrm>
          <a:prstGeom prst="rect">
            <a:avLst/>
          </a:prstGeom>
        </p:spPr>
        <p:txBody>
          <a:bodyPr wrap="square" lIns="0" tIns="0" rIns="0" bIns="0" rtlCol="0" anchor="t">
            <a:spAutoFit/>
          </a:bodyPr>
          <a:lstStyle/>
          <a:p>
            <a:pPr>
              <a:lnSpc>
                <a:spcPts val="8320"/>
              </a:lnSpc>
            </a:pPr>
            <a:r>
              <a:rPr lang="en-US" sz="4800" err="1">
                <a:solidFill>
                  <a:srgbClr val="FFFFFF"/>
                </a:solidFill>
                <a:latin typeface="Montserrat Semi-Bold"/>
              </a:rPr>
              <a:t>Jouw</a:t>
            </a:r>
            <a:r>
              <a:rPr lang="en-US" sz="4800">
                <a:solidFill>
                  <a:srgbClr val="FFFFFF"/>
                </a:solidFill>
                <a:latin typeface="Montserrat Semi-Bold"/>
              </a:rPr>
              <a:t> </a:t>
            </a:r>
            <a:r>
              <a:rPr lang="en-US" sz="4800" err="1">
                <a:solidFill>
                  <a:srgbClr val="FFFFFF"/>
                </a:solidFill>
                <a:latin typeface="Montserrat Semi-Bold"/>
              </a:rPr>
              <a:t>mening</a:t>
            </a:r>
            <a:r>
              <a:rPr lang="en-US" sz="4800">
                <a:solidFill>
                  <a:srgbClr val="FFFFFF"/>
                </a:solidFill>
                <a:latin typeface="Montserrat Semi-Bold"/>
              </a:rPr>
              <a:t> over </a:t>
            </a:r>
            <a:r>
              <a:rPr lang="en-US" sz="4800" err="1">
                <a:solidFill>
                  <a:srgbClr val="FFFFFF"/>
                </a:solidFill>
                <a:latin typeface="Montserrat Semi-Bold"/>
              </a:rPr>
              <a:t>verzekeringsmakelaars</a:t>
            </a:r>
            <a:r>
              <a:rPr lang="en-US" sz="4800">
                <a:solidFill>
                  <a:srgbClr val="FFFFFF"/>
                </a:solidFill>
                <a:latin typeface="Montserrat Semi-Bold"/>
              </a:rPr>
              <a:t>?</a:t>
            </a:r>
          </a:p>
        </p:txBody>
      </p:sp>
      <p:sp>
        <p:nvSpPr>
          <p:cNvPr id="2" name="Tekstvak 1">
            <a:extLst>
              <a:ext uri="{FF2B5EF4-FFF2-40B4-BE49-F238E27FC236}">
                <a16:creationId xmlns:a16="http://schemas.microsoft.com/office/drawing/2014/main" id="{9DF2EE80-7865-5D9E-5A0F-BF12C2F87662}"/>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941031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743508" y="1985554"/>
            <a:ext cx="5351627" cy="5443946"/>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625943" y="1861528"/>
            <a:ext cx="5633357" cy="6262278"/>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2342564"/>
          </a:xfrm>
          <a:prstGeom prst="rect">
            <a:avLst/>
          </a:prstGeom>
        </p:spPr>
        <p:txBody>
          <a:bodyPr lIns="0" tIns="0" rIns="0" bIns="0" rtlCol="0" anchor="t">
            <a:spAutoFit/>
          </a:bodyPr>
          <a:lstStyle/>
          <a:p>
            <a:pPr>
              <a:lnSpc>
                <a:spcPts val="3712"/>
              </a:lnSpc>
            </a:pPr>
            <a:r>
              <a:rPr lang="en-US" sz="2800" dirty="0">
                <a:solidFill>
                  <a:srgbClr val="FFFFFF"/>
                </a:solidFill>
                <a:latin typeface="Montserrat Semi-Bold"/>
              </a:rPr>
              <a:t>“</a:t>
            </a:r>
            <a:r>
              <a:rPr lang="nl-BE" sz="2651" dirty="0">
                <a:solidFill>
                  <a:srgbClr val="FFFFFF"/>
                </a:solidFill>
                <a:latin typeface="Montserrat Semi-Bold"/>
              </a:rPr>
              <a:t>Verzekeringen</a:t>
            </a:r>
            <a:r>
              <a:rPr lang="nl-BE" sz="2800" dirty="0">
                <a:solidFill>
                  <a:srgbClr val="FFFFFF"/>
                </a:solidFill>
                <a:latin typeface="Montserrat Semi-Bold"/>
              </a:rPr>
              <a:t>?</a:t>
            </a:r>
          </a:p>
          <a:p>
            <a:pPr>
              <a:lnSpc>
                <a:spcPts val="3712"/>
              </a:lnSpc>
            </a:pPr>
            <a:endParaRPr lang="nl-BE" sz="2800" dirty="0">
              <a:solidFill>
                <a:srgbClr val="FFFFFF"/>
              </a:solidFill>
              <a:latin typeface="Montserrat Semi-Bold"/>
            </a:endParaRPr>
          </a:p>
          <a:p>
            <a:pPr>
              <a:lnSpc>
                <a:spcPts val="3712"/>
              </a:lnSpc>
            </a:pPr>
            <a:endParaRPr lang="nl-BE" sz="2800" dirty="0">
              <a:solidFill>
                <a:srgbClr val="FFFFFF"/>
              </a:solidFill>
              <a:latin typeface="Montserrat Semi-Bold"/>
            </a:endParaRPr>
          </a:p>
          <a:p>
            <a:pPr>
              <a:lnSpc>
                <a:spcPts val="3712"/>
              </a:lnSpc>
            </a:pPr>
            <a:r>
              <a:rPr lang="nl-BE" sz="2800" dirty="0">
                <a:solidFill>
                  <a:srgbClr val="FFFFFF"/>
                </a:solidFill>
                <a:latin typeface="Montserrat Semi-Bold"/>
              </a:rPr>
              <a:t> Dat is een wereld van grijze </a:t>
            </a:r>
            <a:r>
              <a:rPr lang="nl-BE" sz="2651" dirty="0">
                <a:solidFill>
                  <a:srgbClr val="FFFFFF"/>
                </a:solidFill>
                <a:latin typeface="Montserrat Semi-Bold"/>
              </a:rPr>
              <a:t>heren</a:t>
            </a:r>
            <a:r>
              <a:rPr lang="en-US" sz="2800" dirty="0">
                <a:solidFill>
                  <a:srgbClr val="FFFFFF"/>
                </a:solidFill>
                <a:latin typeface="Montserrat Semi-Bold"/>
              </a:rPr>
              <a:t>!”</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14218870" y="9030561"/>
            <a:ext cx="697091" cy="522818"/>
          </a:xfrm>
          <a:prstGeom prst="rect">
            <a:avLst/>
          </a:prstGeom>
        </p:spPr>
      </p:pic>
      <p:pic>
        <p:nvPicPr>
          <p:cNvPr id="17" name="Afbeelding 16" descr="Oudere volwassene in een smoking">
            <a:extLst>
              <a:ext uri="{FF2B5EF4-FFF2-40B4-BE49-F238E27FC236}">
                <a16:creationId xmlns:a16="http://schemas.microsoft.com/office/drawing/2014/main" id="{7438F713-8963-8600-10E9-CD9B6F213717}"/>
              </a:ext>
            </a:extLst>
          </p:cNvPr>
          <p:cNvPicPr>
            <a:picLocks noChangeAspect="1"/>
          </p:cNvPicPr>
          <p:nvPr/>
        </p:nvPicPr>
        <p:blipFill>
          <a:blip r:embed="rId4" cstate="print">
            <a:extLst>
              <a:ext uri="{28A0092B-C50C-407E-A947-70E740481C1C}">
                <a14:useLocalDpi xmlns:a14="http://schemas.microsoft.com/office/drawing/2010/main" val="0"/>
              </a:ext>
            </a:extLst>
          </a:blip>
          <a:srcRect t="2143" b="2143"/>
          <a:stretch/>
        </p:blipFill>
        <p:spPr>
          <a:xfrm>
            <a:off x="895423" y="3909319"/>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Woman celebrating in cafï¿½">
            <a:extLst>
              <a:ext uri="{FF2B5EF4-FFF2-40B4-BE49-F238E27FC236}">
                <a16:creationId xmlns:a16="http://schemas.microsoft.com/office/drawing/2014/main" id="{8D221901-C7F3-E19F-F44B-2ADAB6AF5F5F}"/>
              </a:ext>
            </a:extLst>
          </p:cNvPr>
          <p:cNvPicPr>
            <a:picLocks noChangeAspect="1"/>
          </p:cNvPicPr>
          <p:nvPr/>
        </p:nvPicPr>
        <p:blipFill>
          <a:blip r:embed="rId5" cstate="print">
            <a:extLst>
              <a:ext uri="{28A0092B-C50C-407E-A947-70E740481C1C}">
                <a14:useLocalDpi xmlns:a14="http://schemas.microsoft.com/office/drawing/2010/main" val="0"/>
              </a:ext>
            </a:extLst>
          </a:blip>
          <a:srcRect t="6492" b="6492"/>
          <a:stretch/>
        </p:blipFill>
        <p:spPr>
          <a:xfrm>
            <a:off x="5673151" y="3935763"/>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70287" y="1470841"/>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 name="Tekstvak 1">
            <a:extLst>
              <a:ext uri="{FF2B5EF4-FFF2-40B4-BE49-F238E27FC236}">
                <a16:creationId xmlns:a16="http://schemas.microsoft.com/office/drawing/2014/main" id="{B1F9B4B7-DCCD-9BDE-7A30-026B59EAFAFB}"/>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3900650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665130" y="1841862"/>
            <a:ext cx="5430005" cy="5587637"/>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534503" y="1734201"/>
            <a:ext cx="5724797" cy="6389605"/>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2846933"/>
          </a:xfrm>
          <a:prstGeom prst="rect">
            <a:avLst/>
          </a:prstGeom>
        </p:spPr>
        <p:txBody>
          <a:bodyPr lIns="0" tIns="0" rIns="0" bIns="0" rtlCol="0" anchor="t">
            <a:spAutoFit/>
          </a:bodyPr>
          <a:lstStyle/>
          <a:p>
            <a:pPr>
              <a:lnSpc>
                <a:spcPts val="3712"/>
              </a:lnSpc>
            </a:pPr>
            <a:r>
              <a:rPr lang="en-US" sz="2651" dirty="0">
                <a:solidFill>
                  <a:srgbClr val="FFFFFF"/>
                </a:solidFill>
                <a:latin typeface="Montserrat Semi-Bold"/>
              </a:rPr>
              <a:t>“</a:t>
            </a:r>
            <a:r>
              <a:rPr lang="nl-BE" sz="2651" dirty="0">
                <a:solidFill>
                  <a:srgbClr val="FFFFFF"/>
                </a:solidFill>
                <a:latin typeface="Montserrat Semi-Bold"/>
              </a:rPr>
              <a:t>Verzekeringen?</a:t>
            </a:r>
          </a:p>
          <a:p>
            <a:pPr>
              <a:lnSpc>
                <a:spcPts val="3712"/>
              </a:lnSpc>
            </a:pPr>
            <a:endParaRPr lang="nl-BE" sz="2651" dirty="0">
              <a:solidFill>
                <a:srgbClr val="FFFFFF"/>
              </a:solidFill>
              <a:latin typeface="Montserrat Semi-Bold"/>
            </a:endParaRPr>
          </a:p>
          <a:p>
            <a:pPr>
              <a:lnSpc>
                <a:spcPts val="3712"/>
              </a:lnSpc>
            </a:pPr>
            <a:endParaRPr lang="nl-BE" sz="3600" dirty="0">
              <a:solidFill>
                <a:srgbClr val="FFFFFF"/>
              </a:solidFill>
              <a:latin typeface="Montserrat Semi-Bold"/>
            </a:endParaRPr>
          </a:p>
          <a:p>
            <a:pPr>
              <a:lnSpc>
                <a:spcPts val="3712"/>
              </a:lnSpc>
            </a:pPr>
            <a:r>
              <a:rPr lang="nl-BE" sz="2651" dirty="0">
                <a:solidFill>
                  <a:srgbClr val="FFFFFF"/>
                </a:solidFill>
                <a:latin typeface="Montserrat Semi-Bold"/>
              </a:rPr>
              <a:t>Dat</a:t>
            </a:r>
            <a:r>
              <a:rPr lang="nl-BE" sz="3600" dirty="0">
                <a:solidFill>
                  <a:srgbClr val="FFFFFF"/>
                </a:solidFill>
                <a:latin typeface="Montserrat Semi-Bold"/>
              </a:rPr>
              <a:t> </a:t>
            </a:r>
            <a:r>
              <a:rPr lang="nl-BE" sz="2651" dirty="0">
                <a:solidFill>
                  <a:srgbClr val="FFFFFF"/>
                </a:solidFill>
                <a:latin typeface="Montserrat Semi-Bold"/>
              </a:rPr>
              <a:t>betekent</a:t>
            </a:r>
            <a:r>
              <a:rPr lang="nl-BE" sz="3600" dirty="0">
                <a:solidFill>
                  <a:srgbClr val="FFFFFF"/>
                </a:solidFill>
                <a:latin typeface="Montserrat Semi-Bold"/>
              </a:rPr>
              <a:t> </a:t>
            </a:r>
            <a:r>
              <a:rPr lang="nl-BE" sz="2651" dirty="0">
                <a:solidFill>
                  <a:srgbClr val="FFFFFF"/>
                </a:solidFill>
                <a:latin typeface="Montserrat Semi-Bold"/>
              </a:rPr>
              <a:t>voornamelijk</a:t>
            </a:r>
            <a:r>
              <a:rPr lang="nl-BE" sz="3600" dirty="0">
                <a:solidFill>
                  <a:srgbClr val="FFFFFF"/>
                </a:solidFill>
                <a:latin typeface="Montserrat Semi-Bold"/>
              </a:rPr>
              <a:t> </a:t>
            </a:r>
            <a:r>
              <a:rPr lang="nl-BE" sz="2651" dirty="0">
                <a:solidFill>
                  <a:srgbClr val="FFFFFF"/>
                </a:solidFill>
                <a:latin typeface="Montserrat Semi-Bold"/>
              </a:rPr>
              <a:t>werk</a:t>
            </a:r>
            <a:r>
              <a:rPr lang="nl-BE" sz="3600" dirty="0">
                <a:solidFill>
                  <a:srgbClr val="FFFFFF"/>
                </a:solidFill>
                <a:latin typeface="Montserrat Semi-Bold"/>
              </a:rPr>
              <a:t> </a:t>
            </a:r>
            <a:r>
              <a:rPr lang="nl-BE" sz="2651" dirty="0">
                <a:solidFill>
                  <a:srgbClr val="FFFFFF"/>
                </a:solidFill>
                <a:latin typeface="Montserrat Semi-Bold"/>
              </a:rPr>
              <a:t>achter</a:t>
            </a:r>
            <a:r>
              <a:rPr lang="nl-BE" sz="3600" dirty="0">
                <a:solidFill>
                  <a:srgbClr val="FFFFFF"/>
                </a:solidFill>
                <a:latin typeface="Montserrat Semi-Bold"/>
              </a:rPr>
              <a:t> </a:t>
            </a:r>
            <a:r>
              <a:rPr lang="nl-BE" sz="2651" dirty="0">
                <a:solidFill>
                  <a:srgbClr val="FFFFFF"/>
                </a:solidFill>
                <a:latin typeface="Montserrat Semi-Bold"/>
              </a:rPr>
              <a:t>het</a:t>
            </a:r>
            <a:r>
              <a:rPr lang="nl-BE" sz="3600" dirty="0">
                <a:solidFill>
                  <a:srgbClr val="FFFFFF"/>
                </a:solidFill>
                <a:latin typeface="Montserrat Semi-Bold"/>
              </a:rPr>
              <a:t> </a:t>
            </a:r>
            <a:r>
              <a:rPr lang="nl-BE" sz="2651" dirty="0">
                <a:solidFill>
                  <a:srgbClr val="FFFFFF"/>
                </a:solidFill>
                <a:latin typeface="Montserrat Semi-Bold"/>
              </a:rPr>
              <a:t>bureau</a:t>
            </a:r>
            <a:r>
              <a:rPr lang="nl-BE" sz="3600" dirty="0">
                <a:solidFill>
                  <a:srgbClr val="FFFFFF"/>
                </a:solidFill>
                <a:latin typeface="Montserrat Semi-Bold"/>
              </a:rPr>
              <a:t>.</a:t>
            </a:r>
            <a:r>
              <a:rPr lang="en-US" sz="2651" dirty="0">
                <a:solidFill>
                  <a:srgbClr val="FFFFFF"/>
                </a:solidFill>
                <a:latin typeface="Montserrat Semi-Bold"/>
              </a:rPr>
              <a:t>”</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14218870" y="9030561"/>
            <a:ext cx="697091" cy="522818"/>
          </a:xfrm>
          <a:prstGeom prst="rect">
            <a:avLst/>
          </a:prstGeom>
        </p:spPr>
      </p:pic>
      <p:pic>
        <p:nvPicPr>
          <p:cNvPr id="17" name="Afbeelding 16" descr="Werknemer die typt op een laptop">
            <a:extLst>
              <a:ext uri="{FF2B5EF4-FFF2-40B4-BE49-F238E27FC236}">
                <a16:creationId xmlns:a16="http://schemas.microsoft.com/office/drawing/2014/main" id="{7438F713-8963-8600-10E9-CD9B6F213717}"/>
              </a:ext>
            </a:extLst>
          </p:cNvPr>
          <p:cNvPicPr>
            <a:picLocks noChangeAspect="1"/>
          </p:cNvPicPr>
          <p:nvPr/>
        </p:nvPicPr>
        <p:blipFill>
          <a:blip r:embed="rId4" cstate="print">
            <a:extLst>
              <a:ext uri="{28A0092B-C50C-407E-A947-70E740481C1C}">
                <a14:useLocalDpi xmlns:a14="http://schemas.microsoft.com/office/drawing/2010/main" val="0"/>
              </a:ext>
            </a:extLst>
          </a:blip>
          <a:srcRect t="5551" b="5551"/>
          <a:stretch/>
        </p:blipFill>
        <p:spPr>
          <a:xfrm>
            <a:off x="895423" y="3909319"/>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Makelaar en klanten">
            <a:extLst>
              <a:ext uri="{FF2B5EF4-FFF2-40B4-BE49-F238E27FC236}">
                <a16:creationId xmlns:a16="http://schemas.microsoft.com/office/drawing/2014/main" id="{8D221901-C7F3-E19F-F44B-2ADAB6AF5F5F}"/>
              </a:ext>
            </a:extLst>
          </p:cNvPr>
          <p:cNvPicPr>
            <a:picLocks noChangeAspect="1"/>
          </p:cNvPicPr>
          <p:nvPr/>
        </p:nvPicPr>
        <p:blipFill>
          <a:blip r:embed="rId5" cstate="print">
            <a:extLst>
              <a:ext uri="{28A0092B-C50C-407E-A947-70E740481C1C}">
                <a14:useLocalDpi xmlns:a14="http://schemas.microsoft.com/office/drawing/2010/main" val="0"/>
              </a:ext>
            </a:extLst>
          </a:blip>
          <a:srcRect t="7847" b="7847"/>
          <a:stretch/>
        </p:blipFill>
        <p:spPr>
          <a:xfrm>
            <a:off x="5673151" y="3935763"/>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70287" y="1470841"/>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 name="Tekstvak 1">
            <a:extLst>
              <a:ext uri="{FF2B5EF4-FFF2-40B4-BE49-F238E27FC236}">
                <a16:creationId xmlns:a16="http://schemas.microsoft.com/office/drawing/2014/main" id="{E93DD5E6-5F47-FEC2-41BC-A51F0128ABD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1464452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3230426" y="2024274"/>
            <a:ext cx="11827146" cy="2271456"/>
          </a:xfrm>
          <a:prstGeom prst="rect">
            <a:avLst/>
          </a:prstGeom>
        </p:spPr>
        <p:txBody>
          <a:bodyPr lIns="0" tIns="0" rIns="0" bIns="0" rtlCol="0" anchor="t">
            <a:spAutoFit/>
          </a:bodyPr>
          <a:lstStyle/>
          <a:p>
            <a:pPr algn="ctr">
              <a:lnSpc>
                <a:spcPts val="9489"/>
              </a:lnSpc>
            </a:pPr>
            <a:r>
              <a:rPr lang="en-US" sz="4400" dirty="0">
                <a:solidFill>
                  <a:srgbClr val="FFFFFF"/>
                </a:solidFill>
                <a:latin typeface="Montserrat Semi-Bold"/>
              </a:rPr>
              <a:t>In </a:t>
            </a:r>
            <a:r>
              <a:rPr lang="en-US" sz="4400" dirty="0" err="1">
                <a:solidFill>
                  <a:srgbClr val="FFFFFF"/>
                </a:solidFill>
                <a:latin typeface="Montserrat Semi-Bold"/>
              </a:rPr>
              <a:t>samenwerking</a:t>
            </a:r>
            <a:r>
              <a:rPr lang="en-US" sz="4400" dirty="0">
                <a:solidFill>
                  <a:srgbClr val="FFFFFF"/>
                </a:solidFill>
                <a:latin typeface="Montserrat Semi-Bold"/>
              </a:rPr>
              <a:t> met  </a:t>
            </a:r>
          </a:p>
          <a:p>
            <a:pPr algn="ctr">
              <a:lnSpc>
                <a:spcPts val="9489"/>
              </a:lnSpc>
            </a:pPr>
            <a:r>
              <a:rPr lang="en-US" sz="4400" dirty="0">
                <a:solidFill>
                  <a:srgbClr val="FFFFFF"/>
                </a:solidFill>
                <a:latin typeface="Montserrat Semi-Bold"/>
              </a:rPr>
              <a:t>Karel de Grote Hogeschool en FVF</a:t>
            </a:r>
          </a:p>
        </p:txBody>
      </p:sp>
      <p:sp>
        <p:nvSpPr>
          <p:cNvPr id="3" name="AutoShape 3"/>
          <p:cNvSpPr/>
          <p:nvPr/>
        </p:nvSpPr>
        <p:spPr>
          <a:xfrm>
            <a:off x="1558958" y="5403906"/>
            <a:ext cx="15170083" cy="16364"/>
          </a:xfrm>
          <a:prstGeom prst="rect">
            <a:avLst/>
          </a:prstGeom>
          <a:solidFill>
            <a:srgbClr val="FFFFFF"/>
          </a:solidFill>
        </p:spPr>
        <p:txBody>
          <a:bodyPr/>
          <a:lstStyle/>
          <a:p>
            <a:endParaRPr lang="nl-BE"/>
          </a:p>
        </p:txBody>
      </p:sp>
      <p:pic>
        <p:nvPicPr>
          <p:cNvPr id="4" name="Picture 2">
            <a:extLst>
              <a:ext uri="{FF2B5EF4-FFF2-40B4-BE49-F238E27FC236}">
                <a16:creationId xmlns:a16="http://schemas.microsoft.com/office/drawing/2014/main" id="{68D5CF6E-42C5-4CB9-F5C4-60CE90208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4444" y="7671534"/>
            <a:ext cx="5110928" cy="2039261"/>
          </a:xfrm>
          <a:prstGeom prst="rect">
            <a:avLst/>
          </a:prstGeom>
          <a:solidFill>
            <a:schemeClr val="bg1"/>
          </a:solidFill>
        </p:spPr>
      </p:pic>
      <p:pic>
        <p:nvPicPr>
          <p:cNvPr id="6" name="Afbeelding 5" descr="Afbeelding met Lettertype, tekst, Graphics, grafische vormgeving&#10;&#10;Automatisch gegenereerde beschrijving">
            <a:extLst>
              <a:ext uri="{FF2B5EF4-FFF2-40B4-BE49-F238E27FC236}">
                <a16:creationId xmlns:a16="http://schemas.microsoft.com/office/drawing/2014/main" id="{A0C2D115-9B25-D99B-B569-195BE7FD8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08" y="7086942"/>
            <a:ext cx="2471518" cy="262385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1491591" y="0"/>
            <a:ext cx="7216467" cy="10287000"/>
          </a:xfrm>
          <a:custGeom>
            <a:avLst/>
            <a:gdLst/>
            <a:ahLst/>
            <a:cxnLst/>
            <a:rect l="l" t="t" r="r" b="b"/>
            <a:pathLst>
              <a:path w="7216467" h="10287000">
                <a:moveTo>
                  <a:pt x="0" y="0"/>
                </a:moveTo>
                <a:lnTo>
                  <a:pt x="7216467" y="0"/>
                </a:lnTo>
                <a:lnTo>
                  <a:pt x="7216467" y="10287000"/>
                </a:lnTo>
                <a:lnTo>
                  <a:pt x="0" y="10287000"/>
                </a:lnTo>
                <a:lnTo>
                  <a:pt x="0" y="0"/>
                </a:lnTo>
                <a:close/>
              </a:path>
            </a:pathLst>
          </a:custGeom>
          <a:blipFill>
            <a:blip r:embed="rId2"/>
            <a:stretch>
              <a:fillRect l="-56978" r="-56978"/>
            </a:stretch>
          </a:blipFill>
        </p:spPr>
        <p:txBody>
          <a:bodyPr/>
          <a:lstStyle/>
          <a:p>
            <a:endParaRPr lang="nl-BE" dirty="0"/>
          </a:p>
        </p:txBody>
      </p:sp>
      <p:sp>
        <p:nvSpPr>
          <p:cNvPr id="3" name="TextBox 3"/>
          <p:cNvSpPr txBox="1"/>
          <p:nvPr/>
        </p:nvSpPr>
        <p:spPr>
          <a:xfrm>
            <a:off x="10286766" y="2025272"/>
            <a:ext cx="5639034" cy="1401987"/>
          </a:xfrm>
          <a:prstGeom prst="rect">
            <a:avLst/>
          </a:prstGeom>
        </p:spPr>
        <p:txBody>
          <a:bodyPr wrap="square" lIns="0" tIns="0" rIns="0" bIns="0" rtlCol="0" anchor="t">
            <a:spAutoFit/>
          </a:bodyPr>
          <a:lstStyle/>
          <a:p>
            <a:pPr>
              <a:lnSpc>
                <a:spcPts val="5400"/>
              </a:lnSpc>
            </a:pPr>
            <a:r>
              <a:rPr lang="en-US" sz="6000" dirty="0" err="1">
                <a:solidFill>
                  <a:srgbClr val="FFFFFF"/>
                </a:solidFill>
                <a:latin typeface="Montserrat Semi-Bold" panose="020B0604020202020204" charset="0"/>
              </a:rPr>
              <a:t>Hoeveel</a:t>
            </a:r>
            <a:r>
              <a:rPr lang="en-US" sz="6000" dirty="0">
                <a:solidFill>
                  <a:srgbClr val="FFFFFF"/>
                </a:solidFill>
                <a:latin typeface="Montserrat Semi-Bold" panose="020B0604020202020204" charset="0"/>
              </a:rPr>
              <a:t> </a:t>
            </a:r>
            <a:r>
              <a:rPr lang="en-US" sz="6000" dirty="0" err="1">
                <a:solidFill>
                  <a:srgbClr val="FFFFFF"/>
                </a:solidFill>
                <a:latin typeface="Montserrat Semi-Bold" panose="020B0604020202020204" charset="0"/>
              </a:rPr>
              <a:t>zou</a:t>
            </a:r>
            <a:r>
              <a:rPr lang="en-US" sz="6000" dirty="0">
                <a:solidFill>
                  <a:srgbClr val="FFFFFF"/>
                </a:solidFill>
                <a:latin typeface="Montserrat Semi-Bold" panose="020B0604020202020204" charset="0"/>
              </a:rPr>
              <a:t> </a:t>
            </a:r>
            <a:r>
              <a:rPr lang="en-US" sz="6000" dirty="0" err="1">
                <a:solidFill>
                  <a:srgbClr val="FFFFFF"/>
                </a:solidFill>
                <a:latin typeface="Montserrat Semi-Bold" panose="020B0604020202020204" charset="0"/>
              </a:rPr>
              <a:t>dit</a:t>
            </a:r>
            <a:r>
              <a:rPr lang="en-US" sz="6000" dirty="0">
                <a:solidFill>
                  <a:srgbClr val="FFFFFF"/>
                </a:solidFill>
                <a:latin typeface="Montserrat Semi-Bold" panose="020B0604020202020204" charset="0"/>
              </a:rPr>
              <a:t> je </a:t>
            </a:r>
            <a:r>
              <a:rPr lang="en-US" sz="6000" dirty="0" err="1">
                <a:solidFill>
                  <a:srgbClr val="FFFFFF"/>
                </a:solidFill>
                <a:latin typeface="Montserrat Semi-Bold" panose="020B0604020202020204" charset="0"/>
              </a:rPr>
              <a:t>kosten</a:t>
            </a:r>
            <a:r>
              <a:rPr lang="en-US" sz="6000" dirty="0">
                <a:solidFill>
                  <a:srgbClr val="FFFFFF"/>
                </a:solidFill>
                <a:latin typeface="Montserrat Semi-Bold" panose="020B0604020202020204" charset="0"/>
              </a:rPr>
              <a:t>?</a:t>
            </a:r>
          </a:p>
        </p:txBody>
      </p:sp>
      <p:sp>
        <p:nvSpPr>
          <p:cNvPr id="8" name="AutoShape 8"/>
          <p:cNvSpPr/>
          <p:nvPr/>
        </p:nvSpPr>
        <p:spPr>
          <a:xfrm rot="-5400000">
            <a:off x="-6080496" y="5325819"/>
            <a:ext cx="15170083" cy="16364"/>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3"/>
          <a:srcRect/>
          <a:stretch>
            <a:fillRect/>
          </a:stretch>
        </p:blipFill>
        <p:spPr>
          <a:xfrm>
            <a:off x="8897528" y="813416"/>
            <a:ext cx="574090" cy="430568"/>
          </a:xfrm>
          <a:prstGeom prst="rect">
            <a:avLst/>
          </a:prstGeom>
        </p:spPr>
      </p:pic>
      <p:sp>
        <p:nvSpPr>
          <p:cNvPr id="12" name="AutoShape 12"/>
          <p:cNvSpPr/>
          <p:nvPr/>
        </p:nvSpPr>
        <p:spPr>
          <a:xfrm rot="-5400000">
            <a:off x="-177536" y="5325818"/>
            <a:ext cx="15170083" cy="16364"/>
          </a:xfrm>
          <a:prstGeom prst="rect">
            <a:avLst/>
          </a:prstGeom>
          <a:solidFill>
            <a:srgbClr val="FFFFFF"/>
          </a:solidFill>
        </p:spPr>
        <p:txBody>
          <a:bodyPr/>
          <a:lstStyle/>
          <a:p>
            <a:endParaRPr lang="nl-BE"/>
          </a:p>
        </p:txBody>
      </p:sp>
      <p:pic>
        <p:nvPicPr>
          <p:cNvPr id="13" name="Picture 13"/>
          <p:cNvPicPr>
            <a:picLocks noChangeAspect="1"/>
          </p:cNvPicPr>
          <p:nvPr/>
        </p:nvPicPr>
        <p:blipFill>
          <a:blip r:embed="rId3"/>
          <a:srcRect/>
          <a:stretch>
            <a:fillRect/>
          </a:stretch>
        </p:blipFill>
        <p:spPr>
          <a:xfrm>
            <a:off x="16947573" y="9195881"/>
            <a:ext cx="311727" cy="233795"/>
          </a:xfrm>
          <a:prstGeom prst="rect">
            <a:avLst/>
          </a:prstGeom>
        </p:spPr>
      </p:pic>
      <p:sp>
        <p:nvSpPr>
          <p:cNvPr id="14" name="AutoShape 14"/>
          <p:cNvSpPr/>
          <p:nvPr/>
        </p:nvSpPr>
        <p:spPr>
          <a:xfrm rot="-5400000">
            <a:off x="717814" y="5325818"/>
            <a:ext cx="15170083" cy="16364"/>
          </a:xfrm>
          <a:prstGeom prst="rect">
            <a:avLst/>
          </a:prstGeom>
          <a:solidFill>
            <a:srgbClr val="FFFFFF"/>
          </a:solidFill>
        </p:spPr>
        <p:txBody>
          <a:bodyPr/>
          <a:lstStyle/>
          <a:p>
            <a:endParaRPr lang="nl-BE"/>
          </a:p>
        </p:txBody>
      </p:sp>
      <p:sp>
        <p:nvSpPr>
          <p:cNvPr id="15" name="TextBox 15"/>
          <p:cNvSpPr txBox="1"/>
          <p:nvPr/>
        </p:nvSpPr>
        <p:spPr>
          <a:xfrm>
            <a:off x="170909" y="338454"/>
            <a:ext cx="939039" cy="69024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17" name="TextBox 17"/>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a:t>
            </a:r>
          </a:p>
        </p:txBody>
      </p:sp>
      <p:sp>
        <p:nvSpPr>
          <p:cNvPr id="4" name="Tekstvak 3">
            <a:extLst>
              <a:ext uri="{FF2B5EF4-FFF2-40B4-BE49-F238E27FC236}">
                <a16:creationId xmlns:a16="http://schemas.microsoft.com/office/drawing/2014/main" id="{28D92169-E4BA-C8F5-E4EE-DB7EA63CAAD3}"/>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826097" y="1688551"/>
            <a:ext cx="12481781" cy="5848845"/>
          </a:xfrm>
          <a:prstGeom prst="rect">
            <a:avLst/>
          </a:prstGeom>
        </p:spPr>
        <p:txBody>
          <a:bodyPr lIns="0" tIns="0" rIns="0" bIns="0" rtlCol="0" anchor="t">
            <a:spAutoFit/>
          </a:bodyPr>
          <a:lstStyle/>
          <a:p>
            <a:pPr>
              <a:lnSpc>
                <a:spcPts val="7625"/>
              </a:lnSpc>
            </a:pPr>
            <a:r>
              <a:rPr lang="en-US" sz="3200" dirty="0">
                <a:solidFill>
                  <a:srgbClr val="FFFFFF"/>
                </a:solidFill>
                <a:latin typeface="Montserrat Semi-Bold"/>
              </a:rPr>
              <a:t>Is </a:t>
            </a:r>
            <a:r>
              <a:rPr lang="en-US" sz="3200" dirty="0" err="1">
                <a:solidFill>
                  <a:srgbClr val="FFFFFF"/>
                </a:solidFill>
                <a:latin typeface="Montserrat Semi-Bold"/>
              </a:rPr>
              <a:t>dit</a:t>
            </a:r>
            <a:r>
              <a:rPr lang="en-US" sz="3200" dirty="0">
                <a:solidFill>
                  <a:srgbClr val="FFFFFF"/>
                </a:solidFill>
                <a:latin typeface="Montserrat Semi-Bold"/>
              </a:rPr>
              <a:t> </a:t>
            </a:r>
            <a:r>
              <a:rPr lang="en-US" sz="3200" dirty="0" err="1">
                <a:solidFill>
                  <a:srgbClr val="FFFFFF"/>
                </a:solidFill>
                <a:latin typeface="Montserrat Semi-Bold"/>
              </a:rPr>
              <a:t>een</a:t>
            </a:r>
            <a:r>
              <a:rPr lang="en-US" sz="3200" dirty="0">
                <a:solidFill>
                  <a:srgbClr val="FFFFFF"/>
                </a:solidFill>
                <a:latin typeface="Montserrat Semi-Bold"/>
              </a:rPr>
              <a:t> </a:t>
            </a:r>
            <a:r>
              <a:rPr lang="en-US" sz="3200" dirty="0" err="1">
                <a:solidFill>
                  <a:srgbClr val="FFFFFF"/>
                </a:solidFill>
                <a:latin typeface="Montserrat Semi-Bold"/>
              </a:rPr>
              <a:t>investering</a:t>
            </a:r>
            <a:r>
              <a:rPr lang="en-US" sz="3200" dirty="0">
                <a:solidFill>
                  <a:srgbClr val="FFFFFF"/>
                </a:solidFill>
                <a:latin typeface="Montserrat Semi-Bold"/>
              </a:rPr>
              <a:t> die </a:t>
            </a:r>
            <a:r>
              <a:rPr lang="en-US" sz="3200" dirty="0" err="1">
                <a:solidFill>
                  <a:srgbClr val="FFFFFF"/>
                </a:solidFill>
                <a:latin typeface="Montserrat Semi-Bold"/>
              </a:rPr>
              <a:t>jij</a:t>
            </a:r>
            <a:r>
              <a:rPr lang="en-US" sz="3200" dirty="0">
                <a:solidFill>
                  <a:srgbClr val="FFFFFF"/>
                </a:solidFill>
                <a:latin typeface="Montserrat Semi-Bold"/>
              </a:rPr>
              <a:t> </a:t>
            </a:r>
            <a:r>
              <a:rPr lang="en-US" sz="3200" dirty="0" err="1">
                <a:solidFill>
                  <a:srgbClr val="FFFFFF"/>
                </a:solidFill>
                <a:latin typeface="Montserrat Semi-Bold"/>
              </a:rPr>
              <a:t>wel</a:t>
            </a:r>
            <a:r>
              <a:rPr lang="en-US" sz="3200" dirty="0">
                <a:solidFill>
                  <a:srgbClr val="FFFFFF"/>
                </a:solidFill>
                <a:latin typeface="Montserrat Semi-Bold"/>
              </a:rPr>
              <a:t> </a:t>
            </a:r>
            <a:r>
              <a:rPr lang="en-US" sz="3200" dirty="0" err="1">
                <a:solidFill>
                  <a:srgbClr val="FFFFFF"/>
                </a:solidFill>
                <a:latin typeface="Montserrat Semi-Bold"/>
              </a:rPr>
              <a:t>wil</a:t>
            </a:r>
            <a:r>
              <a:rPr lang="en-US" sz="3200" dirty="0">
                <a:solidFill>
                  <a:srgbClr val="FFFFFF"/>
                </a:solidFill>
                <a:latin typeface="Montserrat Semi-Bold"/>
              </a:rPr>
              <a:t> </a:t>
            </a:r>
            <a:r>
              <a:rPr lang="en-US" sz="3200" dirty="0" err="1">
                <a:solidFill>
                  <a:srgbClr val="FFFFFF"/>
                </a:solidFill>
                <a:latin typeface="Montserrat Semi-Bold"/>
              </a:rPr>
              <a:t>doen</a:t>
            </a:r>
            <a:r>
              <a:rPr lang="en-US" sz="3200" dirty="0">
                <a:solidFill>
                  <a:srgbClr val="FFFFFF"/>
                </a:solidFill>
                <a:latin typeface="Montserrat Semi-Bold"/>
              </a:rPr>
              <a:t>?</a:t>
            </a:r>
          </a:p>
          <a:p>
            <a:pPr>
              <a:lnSpc>
                <a:spcPts val="7625"/>
              </a:lnSpc>
            </a:pPr>
            <a:endParaRPr lang="en-US" sz="3200" dirty="0">
              <a:solidFill>
                <a:srgbClr val="FFFFFF"/>
              </a:solidFill>
              <a:latin typeface="Montserrat Semi-Bold"/>
            </a:endParaRPr>
          </a:p>
          <a:p>
            <a:pPr>
              <a:lnSpc>
                <a:spcPts val="7625"/>
              </a:lnSpc>
            </a:pPr>
            <a:r>
              <a:rPr lang="en-US" sz="3200" dirty="0" err="1">
                <a:solidFill>
                  <a:srgbClr val="FFFFFF"/>
                </a:solidFill>
                <a:latin typeface="Montserrat Semi-Bold"/>
              </a:rPr>
              <a:t>Een</a:t>
            </a:r>
            <a:r>
              <a:rPr lang="en-US" sz="3200" dirty="0">
                <a:solidFill>
                  <a:srgbClr val="FFFFFF"/>
                </a:solidFill>
                <a:latin typeface="Montserrat Semi-Bold"/>
              </a:rPr>
              <a:t> </a:t>
            </a:r>
            <a:r>
              <a:rPr lang="en-US" sz="3200" dirty="0" err="1">
                <a:solidFill>
                  <a:srgbClr val="FFFFFF"/>
                </a:solidFill>
                <a:latin typeface="Montserrat Semi-Bold"/>
              </a:rPr>
              <a:t>nieuwe</a:t>
            </a:r>
            <a:r>
              <a:rPr lang="en-US" sz="3200" dirty="0">
                <a:solidFill>
                  <a:srgbClr val="FFFFFF"/>
                </a:solidFill>
                <a:latin typeface="Montserrat Semi-Bold"/>
              </a:rPr>
              <a:t> </a:t>
            </a:r>
            <a:r>
              <a:rPr lang="en-US" sz="3200" dirty="0" err="1">
                <a:solidFill>
                  <a:srgbClr val="FFFFFF"/>
                </a:solidFill>
                <a:latin typeface="Montserrat Semi-Bold"/>
              </a:rPr>
              <a:t>bromfiets</a:t>
            </a:r>
            <a:r>
              <a:rPr lang="en-US" sz="3200" dirty="0">
                <a:solidFill>
                  <a:srgbClr val="FFFFFF"/>
                </a:solidFill>
                <a:latin typeface="Montserrat Semi-Bold"/>
              </a:rPr>
              <a:t>?</a:t>
            </a:r>
          </a:p>
          <a:p>
            <a:pPr>
              <a:lnSpc>
                <a:spcPts val="7625"/>
              </a:lnSpc>
            </a:pPr>
            <a:endParaRPr lang="en-US" sz="3200" dirty="0">
              <a:solidFill>
                <a:srgbClr val="FFFFFF"/>
              </a:solidFill>
              <a:latin typeface="Montserrat Semi-Bold"/>
            </a:endParaRPr>
          </a:p>
          <a:p>
            <a:pPr>
              <a:lnSpc>
                <a:spcPts val="7625"/>
              </a:lnSpc>
            </a:pPr>
            <a:r>
              <a:rPr lang="en-US" sz="3200" dirty="0">
                <a:solidFill>
                  <a:srgbClr val="FFFFFF"/>
                </a:solidFill>
                <a:latin typeface="Montserrat Semi-Bold"/>
              </a:rPr>
              <a:t>Of </a:t>
            </a:r>
            <a:r>
              <a:rPr lang="en-US" sz="3200" dirty="0" err="1">
                <a:solidFill>
                  <a:srgbClr val="FFFFFF"/>
                </a:solidFill>
                <a:latin typeface="Montserrat Semi-Bold"/>
              </a:rPr>
              <a:t>heb</a:t>
            </a:r>
            <a:r>
              <a:rPr lang="en-US" sz="3200" dirty="0">
                <a:solidFill>
                  <a:srgbClr val="FFFFFF"/>
                </a:solidFill>
                <a:latin typeface="Montserrat Semi-Bold"/>
              </a:rPr>
              <a:t> </a:t>
            </a:r>
            <a:r>
              <a:rPr lang="en-US" sz="3200" dirty="0" err="1">
                <a:solidFill>
                  <a:srgbClr val="FFFFFF"/>
                </a:solidFill>
                <a:latin typeface="Montserrat Semi-Bold"/>
              </a:rPr>
              <a:t>jij</a:t>
            </a:r>
            <a:r>
              <a:rPr lang="en-US" sz="3200" dirty="0">
                <a:solidFill>
                  <a:srgbClr val="FFFFFF"/>
                </a:solidFill>
                <a:latin typeface="Montserrat Semi-Bold"/>
              </a:rPr>
              <a:t> </a:t>
            </a:r>
            <a:r>
              <a:rPr lang="en-US" sz="3200" dirty="0" err="1">
                <a:solidFill>
                  <a:srgbClr val="FFFFFF"/>
                </a:solidFill>
                <a:latin typeface="Montserrat Semi-Bold"/>
              </a:rPr>
              <a:t>andere</a:t>
            </a:r>
            <a:r>
              <a:rPr lang="en-US" sz="3200" dirty="0">
                <a:solidFill>
                  <a:srgbClr val="FFFFFF"/>
                </a:solidFill>
                <a:latin typeface="Montserrat Semi-Bold"/>
              </a:rPr>
              <a:t> </a:t>
            </a:r>
            <a:r>
              <a:rPr lang="en-US" sz="3200" dirty="0" err="1">
                <a:solidFill>
                  <a:srgbClr val="FFFFFF"/>
                </a:solidFill>
                <a:latin typeface="Montserrat Semi-Bold"/>
              </a:rPr>
              <a:t>plannen</a:t>
            </a:r>
            <a:r>
              <a:rPr lang="en-US" sz="3200" dirty="0">
                <a:solidFill>
                  <a:srgbClr val="FFFFFF"/>
                </a:solidFill>
                <a:latin typeface="Montserrat Semi-Bold"/>
              </a:rPr>
              <a:t> met je geld?</a:t>
            </a:r>
          </a:p>
          <a:p>
            <a:pPr>
              <a:lnSpc>
                <a:spcPts val="8320"/>
              </a:lnSpc>
            </a:pPr>
            <a:endParaRPr lang="en-US" sz="5600" dirty="0">
              <a:solidFill>
                <a:srgbClr val="FFFFFF"/>
              </a:solidFill>
              <a:latin typeface="Montserrat Semi-Bold"/>
            </a:endParaRPr>
          </a:p>
        </p:txBody>
      </p:sp>
      <p:sp>
        <p:nvSpPr>
          <p:cNvPr id="3" name="TextBox 3"/>
          <p:cNvSpPr txBox="1"/>
          <p:nvPr/>
        </p:nvSpPr>
        <p:spPr>
          <a:xfrm>
            <a:off x="11886715" y="8090666"/>
            <a:ext cx="4842325" cy="460987"/>
          </a:xfrm>
          <a:prstGeom prst="rect">
            <a:avLst/>
          </a:prstGeom>
        </p:spPr>
        <p:txBody>
          <a:bodyPr lIns="0" tIns="0" rIns="0" bIns="0" rtlCol="0" anchor="t">
            <a:spAutoFit/>
          </a:bodyPr>
          <a:lstStyle/>
          <a:p>
            <a:pPr>
              <a:lnSpc>
                <a:spcPts val="3712"/>
              </a:lnSpc>
              <a:spcBef>
                <a:spcPct val="0"/>
              </a:spcBef>
            </a:pPr>
            <a:r>
              <a:rPr lang="en-US" sz="2651" dirty="0">
                <a:solidFill>
                  <a:srgbClr val="FFFFFF"/>
                </a:solidFill>
                <a:latin typeface="Montserrat Semi-Bold"/>
              </a:rPr>
              <a:t>“</a:t>
            </a:r>
            <a:r>
              <a:rPr lang="en-US" sz="2651" dirty="0" err="1">
                <a:solidFill>
                  <a:srgbClr val="FFFFFF"/>
                </a:solidFill>
                <a:latin typeface="Montserrat Semi-Bold"/>
              </a:rPr>
              <a:t>Misschien</a:t>
            </a:r>
            <a:r>
              <a:rPr lang="en-US" sz="2651" dirty="0">
                <a:solidFill>
                  <a:srgbClr val="FFFFFF"/>
                </a:solidFill>
                <a:latin typeface="Montserrat Semi-Bold"/>
              </a:rPr>
              <a:t> </a:t>
            </a:r>
            <a:r>
              <a:rPr lang="en-US" sz="2651" dirty="0" err="1">
                <a:solidFill>
                  <a:srgbClr val="FFFFFF"/>
                </a:solidFill>
                <a:latin typeface="Montserrat Semi-Bold"/>
              </a:rPr>
              <a:t>cryptomunten</a:t>
            </a:r>
            <a:r>
              <a:rPr lang="en-US" sz="2651" dirty="0">
                <a:solidFill>
                  <a:srgbClr val="FFFFFF"/>
                </a:solidFill>
                <a:latin typeface="Montserrat Semi-Bold"/>
              </a:rPr>
              <a:t>?</a:t>
            </a:r>
          </a:p>
        </p:txBody>
      </p:sp>
      <p:pic>
        <p:nvPicPr>
          <p:cNvPr id="4" name="Picture 4"/>
          <p:cNvPicPr>
            <a:picLocks noChangeAspect="1"/>
          </p:cNvPicPr>
          <p:nvPr/>
        </p:nvPicPr>
        <p:blipFill>
          <a:blip r:embed="rId3"/>
          <a:srcRect/>
          <a:stretch>
            <a:fillRect/>
          </a:stretch>
        </p:blipFill>
        <p:spPr>
          <a:xfrm>
            <a:off x="11053766" y="8177114"/>
            <a:ext cx="574090" cy="430568"/>
          </a:xfrm>
          <a:prstGeom prst="rect">
            <a:avLst/>
          </a:prstGeom>
        </p:spPr>
      </p:pic>
      <p:pic>
        <p:nvPicPr>
          <p:cNvPr id="5" name="Picture 5"/>
          <p:cNvPicPr>
            <a:picLocks noChangeAspect="1"/>
          </p:cNvPicPr>
          <p:nvPr/>
        </p:nvPicPr>
        <p:blipFill>
          <a:blip r:embed="rId4"/>
          <a:srcRect/>
          <a:stretch>
            <a:fillRect/>
          </a:stretch>
        </p:blipFill>
        <p:spPr>
          <a:xfrm>
            <a:off x="1558959" y="8803825"/>
            <a:ext cx="1061706" cy="233795"/>
          </a:xfrm>
          <a:prstGeom prst="rect">
            <a:avLst/>
          </a:prstGeom>
        </p:spPr>
      </p:pic>
      <p:sp>
        <p:nvSpPr>
          <p:cNvPr id="6" name="AutoShape 6"/>
          <p:cNvSpPr/>
          <p:nvPr/>
        </p:nvSpPr>
        <p:spPr>
          <a:xfrm>
            <a:off x="1558959" y="7723359"/>
            <a:ext cx="15170083" cy="16364"/>
          </a:xfrm>
          <a:prstGeom prst="rect">
            <a:avLst/>
          </a:prstGeom>
          <a:solidFill>
            <a:srgbClr val="FFFFFF"/>
          </a:solidFill>
        </p:spPr>
        <p:txBody>
          <a:bodyPr/>
          <a:lstStyle/>
          <a:p>
            <a:endParaRPr lang="nl-BE"/>
          </a:p>
        </p:txBody>
      </p:sp>
      <p:sp>
        <p:nvSpPr>
          <p:cNvPr id="7" name="TextBox 7"/>
          <p:cNvSpPr txBox="1"/>
          <p:nvPr/>
        </p:nvSpPr>
        <p:spPr>
          <a:xfrm>
            <a:off x="599804" y="338454"/>
            <a:ext cx="1305196" cy="69024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9" name="TextBox 9"/>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03</a:t>
            </a:r>
          </a:p>
        </p:txBody>
      </p:sp>
      <p:sp>
        <p:nvSpPr>
          <p:cNvPr id="10" name="Tekstvak 9">
            <a:extLst>
              <a:ext uri="{FF2B5EF4-FFF2-40B4-BE49-F238E27FC236}">
                <a16:creationId xmlns:a16="http://schemas.microsoft.com/office/drawing/2014/main" id="{87BC3E7C-6F2C-3AEC-58A7-7385A8D84DE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853911"/>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198906" y="3927686"/>
            <a:ext cx="11890188" cy="173355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BUDGET</a:t>
            </a:r>
          </a:p>
        </p:txBody>
      </p:sp>
      <p:sp>
        <p:nvSpPr>
          <p:cNvPr id="7" name="Tekstvak 6">
            <a:extLst>
              <a:ext uri="{FF2B5EF4-FFF2-40B4-BE49-F238E27FC236}">
                <a16:creationId xmlns:a16="http://schemas.microsoft.com/office/drawing/2014/main" id="{2966C508-4137-FB39-DA45-AE0D4BE0A99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028700" y="2361846"/>
            <a:ext cx="8274543" cy="4781565"/>
          </a:xfrm>
          <a:prstGeom prst="rect">
            <a:avLst/>
          </a:prstGeom>
        </p:spPr>
        <p:txBody>
          <a:bodyPr wrap="square" lIns="0" tIns="0" rIns="0" bIns="0" rtlCol="0" anchor="t">
            <a:spAutoFit/>
          </a:bodyPr>
          <a:lstStyle/>
          <a:p>
            <a:pPr>
              <a:lnSpc>
                <a:spcPts val="7625"/>
              </a:lnSpc>
            </a:pPr>
            <a:r>
              <a:rPr lang="en-US" sz="4800" dirty="0">
                <a:solidFill>
                  <a:srgbClr val="FFFFFF"/>
                </a:solidFill>
                <a:latin typeface="Montserrat Semi-Bold"/>
              </a:rPr>
              <a:t>We </a:t>
            </a:r>
            <a:r>
              <a:rPr lang="en-US" sz="4800" dirty="0" err="1">
                <a:solidFill>
                  <a:srgbClr val="FFFFFF"/>
                </a:solidFill>
                <a:latin typeface="Montserrat Semi-Bold"/>
              </a:rPr>
              <a:t>kopen</a:t>
            </a:r>
            <a:r>
              <a:rPr lang="en-US" sz="4800" dirty="0">
                <a:solidFill>
                  <a:srgbClr val="FFFFFF"/>
                </a:solidFill>
                <a:latin typeface="Montserrat Semi-Bold"/>
              </a:rPr>
              <a:t> </a:t>
            </a:r>
            <a:r>
              <a:rPr lang="en-US" sz="4800" dirty="0" err="1">
                <a:solidFill>
                  <a:srgbClr val="FFFFFF"/>
                </a:solidFill>
                <a:latin typeface="Montserrat Semi-Bold"/>
              </a:rPr>
              <a:t>een</a:t>
            </a:r>
            <a:r>
              <a:rPr lang="en-US" sz="4800" dirty="0">
                <a:solidFill>
                  <a:srgbClr val="FFFFFF"/>
                </a:solidFill>
                <a:latin typeface="Montserrat Semi-Bold"/>
              </a:rPr>
              <a:t> </a:t>
            </a:r>
            <a:r>
              <a:rPr lang="en-US" sz="4800" dirty="0" err="1">
                <a:solidFill>
                  <a:srgbClr val="FFFFFF"/>
                </a:solidFill>
                <a:latin typeface="Montserrat Semi-Bold"/>
              </a:rPr>
              <a:t>bromfiets</a:t>
            </a:r>
            <a:r>
              <a:rPr lang="en-US" sz="4800" dirty="0">
                <a:solidFill>
                  <a:srgbClr val="FFFFFF"/>
                </a:solidFill>
                <a:latin typeface="Montserrat Semi-Bold"/>
              </a:rPr>
              <a:t>! </a:t>
            </a:r>
          </a:p>
          <a:p>
            <a:pPr>
              <a:lnSpc>
                <a:spcPts val="7625"/>
              </a:lnSpc>
            </a:pPr>
            <a:r>
              <a:rPr lang="en-US" sz="4800" dirty="0" err="1">
                <a:solidFill>
                  <a:srgbClr val="FFFFFF"/>
                </a:solidFill>
                <a:latin typeface="Montserrat Semi-Bold"/>
              </a:rPr>
              <a:t>Hoeveel</a:t>
            </a:r>
            <a:r>
              <a:rPr lang="en-US" sz="4800" dirty="0">
                <a:solidFill>
                  <a:srgbClr val="FFFFFF"/>
                </a:solidFill>
                <a:latin typeface="Montserrat Semi-Bold"/>
              </a:rPr>
              <a:t> </a:t>
            </a:r>
            <a:r>
              <a:rPr lang="en-US" sz="4800" dirty="0" err="1">
                <a:solidFill>
                  <a:srgbClr val="FFFFFF"/>
                </a:solidFill>
                <a:latin typeface="Montserrat Semi-Bold"/>
              </a:rPr>
              <a:t>kost</a:t>
            </a:r>
            <a:r>
              <a:rPr lang="en-US" sz="4800" dirty="0">
                <a:solidFill>
                  <a:srgbClr val="FFFFFF"/>
                </a:solidFill>
                <a:latin typeface="Montserrat Semi-Bold"/>
              </a:rPr>
              <a:t> </a:t>
            </a:r>
            <a:r>
              <a:rPr lang="en-US" sz="4800" dirty="0" err="1">
                <a:solidFill>
                  <a:srgbClr val="FFFFFF"/>
                </a:solidFill>
                <a:latin typeface="Montserrat Semi-Bold"/>
              </a:rPr>
              <a:t>dat</a:t>
            </a:r>
            <a:r>
              <a:rPr lang="en-US" sz="4800" dirty="0">
                <a:solidFill>
                  <a:srgbClr val="FFFFFF"/>
                </a:solidFill>
                <a:latin typeface="Montserrat Semi-Bold"/>
              </a:rPr>
              <a:t>?</a:t>
            </a:r>
          </a:p>
          <a:p>
            <a:pPr>
              <a:lnSpc>
                <a:spcPts val="7625"/>
              </a:lnSpc>
            </a:pPr>
            <a:r>
              <a:rPr lang="en-US" sz="4800" dirty="0">
                <a:solidFill>
                  <a:srgbClr val="FFFFFF"/>
                </a:solidFill>
                <a:latin typeface="Montserrat Semi-Bold"/>
              </a:rPr>
              <a:t> </a:t>
            </a:r>
          </a:p>
          <a:p>
            <a:pPr>
              <a:lnSpc>
                <a:spcPts val="7625"/>
              </a:lnSpc>
            </a:pPr>
            <a:r>
              <a:rPr lang="en-US" sz="4800" dirty="0" err="1">
                <a:solidFill>
                  <a:srgbClr val="FFFFFF"/>
                </a:solidFill>
                <a:latin typeface="Montserrat Semi-Bold"/>
              </a:rPr>
              <a:t>Jij</a:t>
            </a:r>
            <a:r>
              <a:rPr lang="en-US" sz="4800" dirty="0">
                <a:solidFill>
                  <a:srgbClr val="FFFFFF"/>
                </a:solidFill>
                <a:latin typeface="Montserrat Semi-Bold"/>
              </a:rPr>
              <a:t> </a:t>
            </a:r>
            <a:r>
              <a:rPr lang="en-US" sz="4800" dirty="0" err="1">
                <a:solidFill>
                  <a:srgbClr val="FFFFFF"/>
                </a:solidFill>
                <a:latin typeface="Montserrat Semi-Bold"/>
              </a:rPr>
              <a:t>dacht</a:t>
            </a:r>
            <a:r>
              <a:rPr lang="en-US" sz="4800" dirty="0">
                <a:solidFill>
                  <a:srgbClr val="FFFFFF"/>
                </a:solidFill>
                <a:latin typeface="Montserrat Semi-Bold"/>
              </a:rPr>
              <a:t> </a:t>
            </a:r>
            <a:r>
              <a:rPr lang="en-US" sz="4800" dirty="0" err="1">
                <a:solidFill>
                  <a:srgbClr val="FFFFFF"/>
                </a:solidFill>
                <a:latin typeface="Montserrat Semi-Bold"/>
              </a:rPr>
              <a:t>misschien</a:t>
            </a:r>
            <a:r>
              <a:rPr lang="en-US" sz="4800" dirty="0">
                <a:solidFill>
                  <a:srgbClr val="FFFFFF"/>
                </a:solidFill>
                <a:latin typeface="Montserrat Semi-Bold"/>
              </a:rPr>
              <a:t> </a:t>
            </a:r>
            <a:r>
              <a:rPr lang="en-US" sz="4800" dirty="0" err="1">
                <a:solidFill>
                  <a:srgbClr val="FFFFFF"/>
                </a:solidFill>
                <a:latin typeface="Montserrat Semi-Bold"/>
              </a:rPr>
              <a:t>alleen</a:t>
            </a:r>
            <a:r>
              <a:rPr lang="en-US" sz="4800" dirty="0">
                <a:solidFill>
                  <a:srgbClr val="FFFFFF"/>
                </a:solidFill>
                <a:latin typeface="Montserrat Semi-Bold"/>
              </a:rPr>
              <a:t> </a:t>
            </a:r>
            <a:r>
              <a:rPr lang="en-US" sz="4800" dirty="0" err="1">
                <a:solidFill>
                  <a:srgbClr val="FFFFFF"/>
                </a:solidFill>
                <a:latin typeface="Montserrat Semi-Bold"/>
              </a:rPr>
              <a:t>aan</a:t>
            </a:r>
            <a:r>
              <a:rPr lang="en-US" sz="4800" dirty="0">
                <a:solidFill>
                  <a:srgbClr val="FFFFFF"/>
                </a:solidFill>
                <a:latin typeface="Montserrat Semi-Bold"/>
              </a:rPr>
              <a:t> de </a:t>
            </a:r>
            <a:r>
              <a:rPr lang="en-US" sz="4800" dirty="0" err="1">
                <a:solidFill>
                  <a:srgbClr val="FFFFFF"/>
                </a:solidFill>
                <a:latin typeface="Montserrat Semi-Bold"/>
              </a:rPr>
              <a:t>aankoopprijs</a:t>
            </a:r>
            <a:r>
              <a:rPr lang="en-US" sz="4800" dirty="0">
                <a:solidFill>
                  <a:srgbClr val="FFFFFF"/>
                </a:solidFill>
                <a:latin typeface="Montserrat Semi-Bold"/>
              </a:rPr>
              <a:t>?!</a:t>
            </a:r>
          </a:p>
        </p:txBody>
      </p:sp>
      <p:pic>
        <p:nvPicPr>
          <p:cNvPr id="3" name="Picture 3"/>
          <p:cNvPicPr>
            <a:picLocks noChangeAspect="1"/>
          </p:cNvPicPr>
          <p:nvPr/>
        </p:nvPicPr>
        <p:blipFill>
          <a:blip r:embed="rId3"/>
          <a:srcRect/>
          <a:stretch>
            <a:fillRect/>
          </a:stretch>
        </p:blipFill>
        <p:spPr>
          <a:xfrm>
            <a:off x="681181" y="9138643"/>
            <a:ext cx="1061706" cy="233795"/>
          </a:xfrm>
          <a:prstGeom prst="rect">
            <a:avLst/>
          </a:prstGeom>
        </p:spPr>
      </p:pic>
      <p:sp>
        <p:nvSpPr>
          <p:cNvPr id="4" name="AutoShape 4"/>
          <p:cNvSpPr/>
          <p:nvPr/>
        </p:nvSpPr>
        <p:spPr>
          <a:xfrm>
            <a:off x="2402275" y="9247359"/>
            <a:ext cx="15170083" cy="16364"/>
          </a:xfrm>
          <a:prstGeom prst="rect">
            <a:avLst/>
          </a:prstGeom>
          <a:solidFill>
            <a:srgbClr val="FFFFFF"/>
          </a:solidFill>
        </p:spPr>
        <p:txBody>
          <a:bodyPr/>
          <a:lstStyle/>
          <a:p>
            <a:endParaRPr lang="nl-BE"/>
          </a:p>
        </p:txBody>
      </p:sp>
      <p:sp>
        <p:nvSpPr>
          <p:cNvPr id="5" name="TextBox 5"/>
          <p:cNvSpPr txBox="1"/>
          <p:nvPr/>
        </p:nvSpPr>
        <p:spPr>
          <a:xfrm>
            <a:off x="1028700" y="628050"/>
            <a:ext cx="61054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6" name="TextBox 6"/>
          <p:cNvSpPr txBox="1"/>
          <p:nvPr/>
        </p:nvSpPr>
        <p:spPr>
          <a:xfrm>
            <a:off x="11085182" y="3235274"/>
            <a:ext cx="4343759" cy="3286797"/>
          </a:xfrm>
          <a:prstGeom prst="rect">
            <a:avLst/>
          </a:prstGeom>
        </p:spPr>
        <p:txBody>
          <a:bodyPr wrap="square" lIns="0" tIns="0" rIns="0" bIns="0" rtlCol="0" anchor="t">
            <a:spAutoFit/>
          </a:bodyPr>
          <a:lstStyle/>
          <a:p>
            <a:pPr>
              <a:lnSpc>
                <a:spcPts val="3712"/>
              </a:lnSpc>
            </a:pPr>
            <a:r>
              <a:rPr lang="en-US" sz="2651" dirty="0">
                <a:solidFill>
                  <a:srgbClr val="FFFFFF"/>
                </a:solidFill>
                <a:latin typeface="Montserrat Semi-Bold"/>
              </a:rPr>
              <a:t>Maar had je </a:t>
            </a:r>
            <a:r>
              <a:rPr lang="en-US" sz="2651" dirty="0" err="1">
                <a:solidFill>
                  <a:srgbClr val="FFFFFF"/>
                </a:solidFill>
                <a:latin typeface="Montserrat Semi-Bold"/>
              </a:rPr>
              <a:t>ook</a:t>
            </a:r>
            <a:r>
              <a:rPr lang="en-US" sz="2651" dirty="0">
                <a:solidFill>
                  <a:srgbClr val="FFFFFF"/>
                </a:solidFill>
                <a:latin typeface="Montserrat Semi-Bold"/>
              </a:rPr>
              <a:t> al </a:t>
            </a:r>
            <a:r>
              <a:rPr lang="en-US" sz="2651" dirty="0" err="1">
                <a:solidFill>
                  <a:srgbClr val="FFFFFF"/>
                </a:solidFill>
                <a:latin typeface="Montserrat Semi-Bold"/>
              </a:rPr>
              <a:t>eens</a:t>
            </a:r>
            <a:r>
              <a:rPr lang="en-US" sz="2651" dirty="0">
                <a:solidFill>
                  <a:srgbClr val="FFFFFF"/>
                </a:solidFill>
                <a:latin typeface="Montserrat Semi-Bold"/>
              </a:rPr>
              <a:t> </a:t>
            </a:r>
            <a:r>
              <a:rPr lang="en-US" sz="2651" dirty="0" err="1">
                <a:solidFill>
                  <a:srgbClr val="FFFFFF"/>
                </a:solidFill>
                <a:latin typeface="Montserrat Semi-Bold"/>
              </a:rPr>
              <a:t>gedacht</a:t>
            </a:r>
            <a:r>
              <a:rPr lang="en-US" sz="2651" dirty="0">
                <a:solidFill>
                  <a:srgbClr val="FFFFFF"/>
                </a:solidFill>
                <a:latin typeface="Montserrat Semi-Bold"/>
              </a:rPr>
              <a:t> </a:t>
            </a:r>
            <a:r>
              <a:rPr lang="en-US" sz="2651" dirty="0" err="1">
                <a:solidFill>
                  <a:srgbClr val="FFFFFF"/>
                </a:solidFill>
                <a:latin typeface="Montserrat Semi-Bold"/>
              </a:rPr>
              <a:t>aan</a:t>
            </a:r>
            <a:r>
              <a:rPr lang="en-US" sz="2651" dirty="0">
                <a:solidFill>
                  <a:srgbClr val="FFFFFF"/>
                </a:solidFill>
                <a:latin typeface="Montserrat Semi-Bold"/>
              </a:rPr>
              <a:t>:</a:t>
            </a:r>
          </a:p>
          <a:p>
            <a:pPr>
              <a:lnSpc>
                <a:spcPts val="3712"/>
              </a:lnSpc>
            </a:pPr>
            <a:endParaRPr lang="en-US" sz="2651" dirty="0">
              <a:solidFill>
                <a:srgbClr val="FFFFFF"/>
              </a:solidFill>
              <a:latin typeface="Montserrat Semi-Bold"/>
            </a:endParaRPr>
          </a:p>
          <a:p>
            <a:pPr marL="572479" lvl="1" indent="-286239">
              <a:lnSpc>
                <a:spcPts val="3712"/>
              </a:lnSpc>
              <a:buFont typeface="Arial"/>
              <a:buChar char="•"/>
            </a:pPr>
            <a:r>
              <a:rPr lang="en-US" sz="2651" dirty="0">
                <a:solidFill>
                  <a:srgbClr val="FFFFFF"/>
                </a:solidFill>
                <a:latin typeface="Montserrat Semi-Bold"/>
              </a:rPr>
              <a:t>de </a:t>
            </a:r>
            <a:r>
              <a:rPr lang="en-US" sz="2651" dirty="0" err="1">
                <a:solidFill>
                  <a:srgbClr val="FFFFFF"/>
                </a:solidFill>
                <a:latin typeface="Montserrat Semi-Bold"/>
              </a:rPr>
              <a:t>verzekering</a:t>
            </a:r>
            <a:endParaRPr lang="en-US" sz="2651" dirty="0">
              <a:solidFill>
                <a:srgbClr val="FFFFFF"/>
              </a:solidFill>
              <a:latin typeface="Montserrat Semi-Bold"/>
            </a:endParaRPr>
          </a:p>
          <a:p>
            <a:pPr marL="572479" lvl="1" indent="-286239">
              <a:lnSpc>
                <a:spcPts val="3712"/>
              </a:lnSpc>
              <a:buFont typeface="Arial"/>
              <a:buChar char="•"/>
            </a:pPr>
            <a:r>
              <a:rPr lang="en-US" sz="2651" dirty="0">
                <a:solidFill>
                  <a:srgbClr val="FFFFFF"/>
                </a:solidFill>
                <a:latin typeface="Montserrat Semi-Bold"/>
              </a:rPr>
              <a:t>de </a:t>
            </a:r>
            <a:r>
              <a:rPr lang="en-US" sz="2651" dirty="0" err="1">
                <a:solidFill>
                  <a:srgbClr val="FFFFFF"/>
                </a:solidFill>
                <a:latin typeface="Montserrat Semi-Bold"/>
              </a:rPr>
              <a:t>registratiekosten</a:t>
            </a:r>
            <a:endParaRPr lang="en-US" sz="2651" dirty="0">
              <a:solidFill>
                <a:srgbClr val="FFFFFF"/>
              </a:solidFill>
              <a:latin typeface="Montserrat Semi-Bold"/>
            </a:endParaRPr>
          </a:p>
          <a:p>
            <a:pPr marL="572479" lvl="1" indent="-286239">
              <a:lnSpc>
                <a:spcPts val="3712"/>
              </a:lnSpc>
              <a:buFont typeface="Arial"/>
              <a:buChar char="•"/>
            </a:pPr>
            <a:r>
              <a:rPr lang="en-US" sz="2651" dirty="0" err="1">
                <a:solidFill>
                  <a:srgbClr val="FFFFFF"/>
                </a:solidFill>
                <a:latin typeface="Montserrat Semi-Bold"/>
              </a:rPr>
              <a:t>misschien</a:t>
            </a:r>
            <a:r>
              <a:rPr lang="en-US" sz="2651" dirty="0">
                <a:solidFill>
                  <a:srgbClr val="FFFFFF"/>
                </a:solidFill>
                <a:latin typeface="Montserrat Semi-Bold"/>
              </a:rPr>
              <a:t> </a:t>
            </a:r>
            <a:r>
              <a:rPr lang="en-US" sz="2651" dirty="0" err="1">
                <a:solidFill>
                  <a:srgbClr val="FFFFFF"/>
                </a:solidFill>
                <a:latin typeface="Montserrat Semi-Bold"/>
              </a:rPr>
              <a:t>een</a:t>
            </a:r>
            <a:r>
              <a:rPr lang="en-US" sz="2651" dirty="0">
                <a:solidFill>
                  <a:srgbClr val="FFFFFF"/>
                </a:solidFill>
                <a:latin typeface="Montserrat Semi-Bold"/>
              </a:rPr>
              <a:t> </a:t>
            </a:r>
            <a:r>
              <a:rPr lang="en-US" sz="2651" dirty="0" err="1">
                <a:solidFill>
                  <a:srgbClr val="FFFFFF"/>
                </a:solidFill>
                <a:latin typeface="Montserrat Semi-Bold"/>
              </a:rPr>
              <a:t>lening</a:t>
            </a:r>
            <a:endParaRPr lang="en-US" sz="2651" dirty="0">
              <a:solidFill>
                <a:srgbClr val="FFFFFF"/>
              </a:solidFill>
              <a:latin typeface="Montserrat Semi-Bold"/>
            </a:endParaRPr>
          </a:p>
          <a:p>
            <a:pPr marL="572479" lvl="1" indent="-286239">
              <a:lnSpc>
                <a:spcPts val="3712"/>
              </a:lnSpc>
              <a:spcBef>
                <a:spcPct val="0"/>
              </a:spcBef>
              <a:buFont typeface="Arial"/>
              <a:buChar char="•"/>
            </a:pPr>
            <a:r>
              <a:rPr lang="en-US" sz="2651" dirty="0">
                <a:solidFill>
                  <a:srgbClr val="FFFFFF"/>
                </a:solidFill>
                <a:latin typeface="Montserrat Semi-Bold"/>
              </a:rPr>
              <a:t>....</a:t>
            </a:r>
          </a:p>
        </p:txBody>
      </p:sp>
      <p:sp>
        <p:nvSpPr>
          <p:cNvPr id="7" name="AutoShape 7"/>
          <p:cNvSpPr/>
          <p:nvPr/>
        </p:nvSpPr>
        <p:spPr>
          <a:xfrm rot="-5400000">
            <a:off x="8379901" y="5135318"/>
            <a:ext cx="15170083" cy="16364"/>
          </a:xfrm>
          <a:prstGeom prst="rect">
            <a:avLst/>
          </a:prstGeom>
          <a:solidFill>
            <a:srgbClr val="FFFFFF"/>
          </a:solidFill>
        </p:spPr>
        <p:txBody>
          <a:bodyPr/>
          <a:lstStyle/>
          <a:p>
            <a:endParaRPr lang="nl-BE"/>
          </a:p>
        </p:txBody>
      </p:sp>
      <p:sp>
        <p:nvSpPr>
          <p:cNvPr id="8" name="AutoShape 8"/>
          <p:cNvSpPr/>
          <p:nvPr/>
        </p:nvSpPr>
        <p:spPr>
          <a:xfrm rot="-5400000">
            <a:off x="2725514" y="5135318"/>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4"/>
          <a:srcRect/>
          <a:stretch>
            <a:fillRect/>
          </a:stretch>
        </p:blipFill>
        <p:spPr>
          <a:xfrm>
            <a:off x="16972255" y="8708076"/>
            <a:ext cx="574090" cy="430568"/>
          </a:xfrm>
          <a:prstGeom prst="rect">
            <a:avLst/>
          </a:prstGeom>
        </p:spPr>
      </p:pic>
      <p:sp>
        <p:nvSpPr>
          <p:cNvPr id="11" name="TextBox 11"/>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04</a:t>
            </a:r>
          </a:p>
        </p:txBody>
      </p:sp>
      <p:sp>
        <p:nvSpPr>
          <p:cNvPr id="12" name="Tekstvak 11">
            <a:extLst>
              <a:ext uri="{FF2B5EF4-FFF2-40B4-BE49-F238E27FC236}">
                <a16:creationId xmlns:a16="http://schemas.microsoft.com/office/drawing/2014/main" id="{39FAD59D-FE77-2352-8331-35FB8AB6AE4A}"/>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TextBox 3"/>
          <p:cNvSpPr txBox="1"/>
          <p:nvPr/>
        </p:nvSpPr>
        <p:spPr>
          <a:xfrm>
            <a:off x="2342005" y="1542853"/>
            <a:ext cx="5776181" cy="4781565"/>
          </a:xfrm>
          <a:prstGeom prst="rect">
            <a:avLst/>
          </a:prstGeom>
        </p:spPr>
        <p:txBody>
          <a:bodyPr lIns="0" tIns="0" rIns="0" bIns="0" rtlCol="0" anchor="t">
            <a:spAutoFit/>
          </a:bodyPr>
          <a:lstStyle/>
          <a:p>
            <a:pPr>
              <a:lnSpc>
                <a:spcPts val="7625"/>
              </a:lnSpc>
            </a:pPr>
            <a:r>
              <a:rPr lang="en-US" sz="4800" dirty="0" err="1">
                <a:solidFill>
                  <a:srgbClr val="FFFFFF"/>
                </a:solidFill>
                <a:latin typeface="Montserrat Semi-Bold"/>
              </a:rPr>
              <a:t>Gelukkig</a:t>
            </a:r>
            <a:r>
              <a:rPr lang="en-US" sz="4800" dirty="0">
                <a:solidFill>
                  <a:srgbClr val="FFFFFF"/>
                </a:solidFill>
                <a:latin typeface="Montserrat Semi-Bold"/>
              </a:rPr>
              <a:t> </a:t>
            </a:r>
            <a:r>
              <a:rPr lang="en-US" sz="4800" dirty="0" err="1">
                <a:solidFill>
                  <a:srgbClr val="FFFFFF"/>
                </a:solidFill>
                <a:latin typeface="Montserrat Semi-Bold"/>
              </a:rPr>
              <a:t>zijn</a:t>
            </a:r>
            <a:r>
              <a:rPr lang="en-US" sz="4800" dirty="0">
                <a:solidFill>
                  <a:srgbClr val="FFFFFF"/>
                </a:solidFill>
                <a:latin typeface="Montserrat Semi-Bold"/>
              </a:rPr>
              <a:t> </a:t>
            </a:r>
            <a:r>
              <a:rPr lang="en-US" sz="4800" dirty="0" err="1">
                <a:solidFill>
                  <a:srgbClr val="FFFFFF"/>
                </a:solidFill>
                <a:latin typeface="Montserrat Semi-Bold"/>
              </a:rPr>
              <a:t>wij</a:t>
            </a:r>
            <a:r>
              <a:rPr lang="en-US" sz="4800" dirty="0">
                <a:solidFill>
                  <a:srgbClr val="FFFFFF"/>
                </a:solidFill>
                <a:latin typeface="Montserrat Semi-Bold"/>
              </a:rPr>
              <a:t> er om je </a:t>
            </a:r>
            <a:r>
              <a:rPr lang="en-US" sz="4800" dirty="0" err="1">
                <a:solidFill>
                  <a:srgbClr val="FFFFFF"/>
                </a:solidFill>
                <a:latin typeface="Montserrat Semi-Bold"/>
              </a:rPr>
              <a:t>te</a:t>
            </a:r>
            <a:r>
              <a:rPr lang="en-US" sz="4800" dirty="0">
                <a:solidFill>
                  <a:srgbClr val="FFFFFF"/>
                </a:solidFill>
                <a:latin typeface="Montserrat Semi-Bold"/>
              </a:rPr>
              <a:t> </a:t>
            </a:r>
            <a:r>
              <a:rPr lang="en-US" sz="4800" dirty="0" err="1">
                <a:solidFill>
                  <a:srgbClr val="FFFFFF"/>
                </a:solidFill>
                <a:latin typeface="Montserrat Semi-Bold"/>
              </a:rPr>
              <a:t>helpen</a:t>
            </a:r>
            <a:r>
              <a:rPr lang="en-US" sz="4800" dirty="0">
                <a:solidFill>
                  <a:srgbClr val="FFFFFF"/>
                </a:solidFill>
                <a:latin typeface="Montserrat Semi-Bold"/>
              </a:rPr>
              <a:t> </a:t>
            </a:r>
            <a:r>
              <a:rPr lang="en-US" sz="4800" dirty="0" err="1">
                <a:solidFill>
                  <a:srgbClr val="FFFFFF"/>
                </a:solidFill>
                <a:latin typeface="Montserrat Semi-Bold"/>
              </a:rPr>
              <a:t>bij</a:t>
            </a:r>
            <a:r>
              <a:rPr lang="en-US" sz="4800" dirty="0">
                <a:solidFill>
                  <a:srgbClr val="FFFFFF"/>
                </a:solidFill>
                <a:latin typeface="Montserrat Semi-Bold"/>
              </a:rPr>
              <a:t> het </a:t>
            </a:r>
            <a:r>
              <a:rPr lang="en-US" sz="4800" dirty="0" err="1">
                <a:solidFill>
                  <a:srgbClr val="FFFFFF"/>
                </a:solidFill>
                <a:latin typeface="Montserrat Semi-Bold"/>
              </a:rPr>
              <a:t>berekenen</a:t>
            </a:r>
            <a:r>
              <a:rPr lang="en-US" sz="4800" dirty="0">
                <a:solidFill>
                  <a:srgbClr val="FFFFFF"/>
                </a:solidFill>
                <a:latin typeface="Montserrat Semi-Bold"/>
              </a:rPr>
              <a:t> van het </a:t>
            </a:r>
            <a:r>
              <a:rPr lang="en-US" sz="4800" dirty="0" err="1">
                <a:solidFill>
                  <a:srgbClr val="FFFFFF"/>
                </a:solidFill>
                <a:latin typeface="Montserrat Semi-Bold"/>
              </a:rPr>
              <a:t>totaalplaatje</a:t>
            </a:r>
            <a:r>
              <a:rPr lang="en-US" sz="4800" dirty="0">
                <a:solidFill>
                  <a:srgbClr val="FFFFFF"/>
                </a:solidFill>
                <a:latin typeface="Montserrat Semi-Bold"/>
              </a:rPr>
              <a:t>.</a:t>
            </a:r>
          </a:p>
        </p:txBody>
      </p:sp>
      <p:sp>
        <p:nvSpPr>
          <p:cNvPr id="4" name="AutoShape 4"/>
          <p:cNvSpPr/>
          <p:nvPr/>
        </p:nvSpPr>
        <p:spPr>
          <a:xfrm>
            <a:off x="1064016" y="9247359"/>
            <a:ext cx="14909108" cy="16364"/>
          </a:xfrm>
          <a:prstGeom prst="rect">
            <a:avLst/>
          </a:prstGeom>
          <a:solidFill>
            <a:srgbClr val="FFFFFF"/>
          </a:solidFill>
        </p:spPr>
        <p:txBody>
          <a:bodyPr/>
          <a:lstStyle/>
          <a:p>
            <a:endParaRPr lang="nl-BE"/>
          </a:p>
        </p:txBody>
      </p:sp>
      <p:pic>
        <p:nvPicPr>
          <p:cNvPr id="5" name="Picture 5"/>
          <p:cNvPicPr>
            <a:picLocks noChangeAspect="1"/>
          </p:cNvPicPr>
          <p:nvPr/>
        </p:nvPicPr>
        <p:blipFill>
          <a:blip r:embed="rId3"/>
          <a:srcRect/>
          <a:stretch>
            <a:fillRect/>
          </a:stretch>
        </p:blipFill>
        <p:spPr>
          <a:xfrm>
            <a:off x="776971" y="1542853"/>
            <a:ext cx="574090" cy="430568"/>
          </a:xfrm>
          <a:prstGeom prst="rect">
            <a:avLst/>
          </a:prstGeom>
        </p:spPr>
      </p:pic>
      <p:sp>
        <p:nvSpPr>
          <p:cNvPr id="7" name="TextBox 7"/>
          <p:cNvSpPr txBox="1"/>
          <p:nvPr/>
        </p:nvSpPr>
        <p:spPr>
          <a:xfrm>
            <a:off x="164059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05</a:t>
            </a:r>
          </a:p>
        </p:txBody>
      </p:sp>
      <p:sp>
        <p:nvSpPr>
          <p:cNvPr id="8" name="AutoShape 8"/>
          <p:cNvSpPr/>
          <p:nvPr/>
        </p:nvSpPr>
        <p:spPr>
          <a:xfrm rot="-5400000">
            <a:off x="8379901" y="5604837"/>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5850805" y="9094959"/>
            <a:ext cx="406400" cy="304800"/>
          </a:xfrm>
          <a:prstGeom prst="rect">
            <a:avLst/>
          </a:prstGeom>
        </p:spPr>
      </p:pic>
      <p:sp>
        <p:nvSpPr>
          <p:cNvPr id="10" name="AutoShape 10"/>
          <p:cNvSpPr/>
          <p:nvPr/>
        </p:nvSpPr>
        <p:spPr>
          <a:xfrm rot="-5400000">
            <a:off x="1811134" y="5795337"/>
            <a:ext cx="15170083" cy="16364"/>
          </a:xfrm>
          <a:prstGeom prst="rect">
            <a:avLst/>
          </a:prstGeom>
          <a:solidFill>
            <a:srgbClr val="FFFFFF"/>
          </a:solidFill>
        </p:spPr>
        <p:txBody>
          <a:bodyPr/>
          <a:lstStyle/>
          <a:p>
            <a:endParaRPr lang="nl-BE"/>
          </a:p>
        </p:txBody>
      </p:sp>
      <p:sp>
        <p:nvSpPr>
          <p:cNvPr id="11" name="AutoShape 11"/>
          <p:cNvSpPr/>
          <p:nvPr/>
        </p:nvSpPr>
        <p:spPr>
          <a:xfrm rot="-5400000">
            <a:off x="-6521025" y="5985837"/>
            <a:ext cx="15170083" cy="16364"/>
          </a:xfrm>
          <a:prstGeom prst="rect">
            <a:avLst/>
          </a:prstGeom>
          <a:solidFill>
            <a:srgbClr val="FFFFFF"/>
          </a:solidFill>
        </p:spPr>
        <p:txBody>
          <a:bodyPr/>
          <a:lstStyle/>
          <a:p>
            <a:endParaRPr lang="nl-BE"/>
          </a:p>
        </p:txBody>
      </p:sp>
      <p:sp>
        <p:nvSpPr>
          <p:cNvPr id="12" name="TextBox 12"/>
          <p:cNvSpPr txBox="1"/>
          <p:nvPr/>
        </p:nvSpPr>
        <p:spPr>
          <a:xfrm>
            <a:off x="1319831" y="57387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pic>
        <p:nvPicPr>
          <p:cNvPr id="14" name="Afbeelding 13" descr="Afbeelding met persoon, kleding, glimlach, Menselijk gezicht&#10;&#10;Automatisch gegenereerde beschrijving">
            <a:extLst>
              <a:ext uri="{FF2B5EF4-FFF2-40B4-BE49-F238E27FC236}">
                <a16:creationId xmlns:a16="http://schemas.microsoft.com/office/drawing/2014/main" id="{0EFE5BF7-2A5E-2AB3-46BA-E96EFBFE3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4561" y="8182"/>
            <a:ext cx="6500727" cy="9247359"/>
          </a:xfrm>
          <a:prstGeom prst="rect">
            <a:avLst/>
          </a:prstGeom>
        </p:spPr>
      </p:pic>
      <p:sp>
        <p:nvSpPr>
          <p:cNvPr id="2" name="Tekstvak 1">
            <a:extLst>
              <a:ext uri="{FF2B5EF4-FFF2-40B4-BE49-F238E27FC236}">
                <a16:creationId xmlns:a16="http://schemas.microsoft.com/office/drawing/2014/main" id="{C8748764-30BC-DD1B-987E-2BF465A726DD}"/>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9" name="Freeform 9"/>
          <p:cNvSpPr/>
          <p:nvPr/>
        </p:nvSpPr>
        <p:spPr>
          <a:xfrm>
            <a:off x="6273630" y="3849755"/>
            <a:ext cx="2837332" cy="2837332"/>
          </a:xfrm>
          <a:custGeom>
            <a:avLst/>
            <a:gdLst/>
            <a:ahLst/>
            <a:cxnLst/>
            <a:rect l="l" t="t" r="r" b="b"/>
            <a:pathLst>
              <a:path w="2837332" h="2837332">
                <a:moveTo>
                  <a:pt x="0" y="0"/>
                </a:moveTo>
                <a:lnTo>
                  <a:pt x="2837332" y="0"/>
                </a:lnTo>
                <a:lnTo>
                  <a:pt x="2837332" y="2837331"/>
                </a:lnTo>
                <a:lnTo>
                  <a:pt x="0" y="2837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grpSp>
        <p:nvGrpSpPr>
          <p:cNvPr id="2" name="Group 2"/>
          <p:cNvGrpSpPr/>
          <p:nvPr/>
        </p:nvGrpSpPr>
        <p:grpSpPr>
          <a:xfrm>
            <a:off x="774849" y="5290446"/>
            <a:ext cx="16317135" cy="266317"/>
            <a:chOff x="0" y="0"/>
            <a:chExt cx="9983306" cy="152400"/>
          </a:xfrm>
        </p:grpSpPr>
        <p:sp>
          <p:nvSpPr>
            <p:cNvPr id="3" name="Freeform 3"/>
            <p:cNvSpPr/>
            <p:nvPr/>
          </p:nvSpPr>
          <p:spPr>
            <a:xfrm>
              <a:off x="0" y="0"/>
              <a:ext cx="9983306" cy="152400"/>
            </a:xfrm>
            <a:custGeom>
              <a:avLst/>
              <a:gdLst/>
              <a:ahLst/>
              <a:cxnLst/>
              <a:rect l="l" t="t" r="r" b="b"/>
              <a:pathLst>
                <a:path w="9983306" h="152400">
                  <a:moveTo>
                    <a:pt x="0" y="0"/>
                  </a:moveTo>
                  <a:lnTo>
                    <a:pt x="9983306" y="0"/>
                  </a:lnTo>
                  <a:lnTo>
                    <a:pt x="9983306" y="152400"/>
                  </a:lnTo>
                  <a:lnTo>
                    <a:pt x="0" y="152400"/>
                  </a:lnTo>
                  <a:close/>
                </a:path>
              </a:pathLst>
            </a:custGeom>
            <a:solidFill>
              <a:srgbClr val="FFFFFF"/>
            </a:solidFill>
          </p:spPr>
          <p:txBody>
            <a:bodyPr/>
            <a:lstStyle/>
            <a:p>
              <a:endParaRPr lang="nl-BE"/>
            </a:p>
          </p:txBody>
        </p:sp>
      </p:grpSp>
      <p:grpSp>
        <p:nvGrpSpPr>
          <p:cNvPr id="4" name="Group 4"/>
          <p:cNvGrpSpPr/>
          <p:nvPr/>
        </p:nvGrpSpPr>
        <p:grpSpPr>
          <a:xfrm>
            <a:off x="0" y="4900193"/>
            <a:ext cx="774849" cy="960100"/>
            <a:chOff x="0" y="0"/>
            <a:chExt cx="603441" cy="285268"/>
          </a:xfrm>
        </p:grpSpPr>
        <p:sp>
          <p:nvSpPr>
            <p:cNvPr id="5" name="Freeform 5"/>
            <p:cNvSpPr/>
            <p:nvPr/>
          </p:nvSpPr>
          <p:spPr>
            <a:xfrm>
              <a:off x="0" y="0"/>
              <a:ext cx="603441" cy="285268"/>
            </a:xfrm>
            <a:custGeom>
              <a:avLst/>
              <a:gdLst/>
              <a:ahLst/>
              <a:cxnLst/>
              <a:rect l="l" t="t" r="r" b="b"/>
              <a:pathLst>
                <a:path w="603441" h="285268">
                  <a:moveTo>
                    <a:pt x="0" y="0"/>
                  </a:moveTo>
                  <a:lnTo>
                    <a:pt x="603441" y="0"/>
                  </a:lnTo>
                  <a:lnTo>
                    <a:pt x="603441" y="285268"/>
                  </a:lnTo>
                  <a:lnTo>
                    <a:pt x="0" y="285268"/>
                  </a:lnTo>
                  <a:close/>
                </a:path>
              </a:pathLst>
            </a:custGeom>
            <a:solidFill>
              <a:srgbClr val="545454"/>
            </a:solidFill>
          </p:spPr>
          <p:txBody>
            <a:bodyPr/>
            <a:lstStyle/>
            <a:p>
              <a:endParaRPr lang="nl-BE" dirty="0"/>
            </a:p>
          </p:txBody>
        </p:sp>
      </p:grpSp>
      <p:grpSp>
        <p:nvGrpSpPr>
          <p:cNvPr id="6" name="Group 6"/>
          <p:cNvGrpSpPr/>
          <p:nvPr/>
        </p:nvGrpSpPr>
        <p:grpSpPr>
          <a:xfrm>
            <a:off x="16861379" y="4900192"/>
            <a:ext cx="1426621" cy="970821"/>
            <a:chOff x="0" y="0"/>
            <a:chExt cx="683626" cy="285268"/>
          </a:xfrm>
        </p:grpSpPr>
        <p:sp>
          <p:nvSpPr>
            <p:cNvPr id="7" name="Freeform 7"/>
            <p:cNvSpPr/>
            <p:nvPr/>
          </p:nvSpPr>
          <p:spPr>
            <a:xfrm>
              <a:off x="0" y="0"/>
              <a:ext cx="683626" cy="285268"/>
            </a:xfrm>
            <a:custGeom>
              <a:avLst/>
              <a:gdLst/>
              <a:ahLst/>
              <a:cxnLst/>
              <a:rect l="l" t="t" r="r" b="b"/>
              <a:pathLst>
                <a:path w="683626" h="285268">
                  <a:moveTo>
                    <a:pt x="0" y="0"/>
                  </a:moveTo>
                  <a:lnTo>
                    <a:pt x="683626" y="0"/>
                  </a:lnTo>
                  <a:lnTo>
                    <a:pt x="683626" y="285268"/>
                  </a:lnTo>
                  <a:lnTo>
                    <a:pt x="0" y="285268"/>
                  </a:lnTo>
                  <a:close/>
                </a:path>
              </a:pathLst>
            </a:custGeom>
            <a:solidFill>
              <a:srgbClr val="545454"/>
            </a:solidFill>
          </p:spPr>
          <p:txBody>
            <a:bodyPr/>
            <a:lstStyle/>
            <a:p>
              <a:endParaRPr lang="nl-BE"/>
            </a:p>
          </p:txBody>
        </p:sp>
      </p:grpSp>
      <p:sp>
        <p:nvSpPr>
          <p:cNvPr id="8" name="Freeform 8"/>
          <p:cNvSpPr/>
          <p:nvPr/>
        </p:nvSpPr>
        <p:spPr>
          <a:xfrm>
            <a:off x="2328544" y="3849755"/>
            <a:ext cx="2837332" cy="2837332"/>
          </a:xfrm>
          <a:custGeom>
            <a:avLst/>
            <a:gdLst/>
            <a:ahLst/>
            <a:cxnLst/>
            <a:rect l="l" t="t" r="r" b="b"/>
            <a:pathLst>
              <a:path w="2837332" h="2837332">
                <a:moveTo>
                  <a:pt x="0" y="0"/>
                </a:moveTo>
                <a:lnTo>
                  <a:pt x="2837332" y="0"/>
                </a:lnTo>
                <a:lnTo>
                  <a:pt x="2837332" y="2837331"/>
                </a:lnTo>
                <a:lnTo>
                  <a:pt x="0" y="2837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0" name="Freeform 10"/>
          <p:cNvSpPr/>
          <p:nvPr/>
        </p:nvSpPr>
        <p:spPr>
          <a:xfrm>
            <a:off x="10074991" y="3916216"/>
            <a:ext cx="2837332" cy="2837332"/>
          </a:xfrm>
          <a:custGeom>
            <a:avLst/>
            <a:gdLst/>
            <a:ahLst/>
            <a:cxnLst/>
            <a:rect l="l" t="t" r="r" b="b"/>
            <a:pathLst>
              <a:path w="2837332" h="2837332">
                <a:moveTo>
                  <a:pt x="0" y="0"/>
                </a:moveTo>
                <a:lnTo>
                  <a:pt x="2837332" y="0"/>
                </a:lnTo>
                <a:lnTo>
                  <a:pt x="2837332" y="2837332"/>
                </a:lnTo>
                <a:lnTo>
                  <a:pt x="0" y="283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1" name="Freeform 11"/>
          <p:cNvSpPr/>
          <p:nvPr/>
        </p:nvSpPr>
        <p:spPr>
          <a:xfrm>
            <a:off x="3283634" y="4900192"/>
            <a:ext cx="927151" cy="844257"/>
          </a:xfrm>
          <a:custGeom>
            <a:avLst/>
            <a:gdLst/>
            <a:ahLst/>
            <a:cxnLst/>
            <a:rect l="l" t="t" r="r" b="b"/>
            <a:pathLst>
              <a:path w="1186368" h="1000863">
                <a:moveTo>
                  <a:pt x="0" y="0"/>
                </a:moveTo>
                <a:lnTo>
                  <a:pt x="1186367" y="0"/>
                </a:lnTo>
                <a:lnTo>
                  <a:pt x="1186367" y="1000863"/>
                </a:lnTo>
                <a:lnTo>
                  <a:pt x="0" y="1000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dirty="0"/>
          </a:p>
        </p:txBody>
      </p:sp>
      <p:sp>
        <p:nvSpPr>
          <p:cNvPr id="13" name="Freeform 13"/>
          <p:cNvSpPr/>
          <p:nvPr/>
        </p:nvSpPr>
        <p:spPr>
          <a:xfrm>
            <a:off x="13834709" y="4019970"/>
            <a:ext cx="2837332" cy="2837332"/>
          </a:xfrm>
          <a:custGeom>
            <a:avLst/>
            <a:gdLst/>
            <a:ahLst/>
            <a:cxnLst/>
            <a:rect l="l" t="t" r="r" b="b"/>
            <a:pathLst>
              <a:path w="2837332" h="2837332">
                <a:moveTo>
                  <a:pt x="0" y="0"/>
                </a:moveTo>
                <a:lnTo>
                  <a:pt x="2837332" y="0"/>
                </a:lnTo>
                <a:lnTo>
                  <a:pt x="2837332" y="2837332"/>
                </a:lnTo>
                <a:lnTo>
                  <a:pt x="0" y="283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2" name="Freeform 12"/>
          <p:cNvSpPr/>
          <p:nvPr/>
        </p:nvSpPr>
        <p:spPr>
          <a:xfrm>
            <a:off x="6749132" y="9089566"/>
            <a:ext cx="4789735" cy="1197434"/>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7">
              <a:alphaModFix amt="36000"/>
              <a:extLst>
                <a:ext uri="{96DAC541-7B7A-43D3-8B79-37D633B846F1}">
                  <asvg:svgBlip xmlns:asvg="http://schemas.microsoft.com/office/drawing/2016/SVG/main" r:embed="rId8"/>
                </a:ext>
              </a:extLst>
            </a:blip>
            <a:stretch>
              <a:fillRect/>
            </a:stretch>
          </a:blipFill>
        </p:spPr>
        <p:txBody>
          <a:bodyPr/>
          <a:lstStyle/>
          <a:p>
            <a:endParaRPr lang="nl-BE"/>
          </a:p>
        </p:txBody>
      </p:sp>
      <p:sp>
        <p:nvSpPr>
          <p:cNvPr id="14" name="Freeform 14"/>
          <p:cNvSpPr/>
          <p:nvPr/>
        </p:nvSpPr>
        <p:spPr>
          <a:xfrm>
            <a:off x="7177307" y="5046976"/>
            <a:ext cx="1029978" cy="514233"/>
          </a:xfrm>
          <a:custGeom>
            <a:avLst/>
            <a:gdLst/>
            <a:ahLst/>
            <a:cxnLst/>
            <a:rect l="l" t="t" r="r" b="b"/>
            <a:pathLst>
              <a:path w="1267852" h="760711">
                <a:moveTo>
                  <a:pt x="0" y="0"/>
                </a:moveTo>
                <a:lnTo>
                  <a:pt x="1267852" y="0"/>
                </a:lnTo>
                <a:lnTo>
                  <a:pt x="1267852" y="760711"/>
                </a:lnTo>
                <a:lnTo>
                  <a:pt x="0" y="760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a:p>
        </p:txBody>
      </p:sp>
      <p:sp>
        <p:nvSpPr>
          <p:cNvPr id="15" name="Freeform 15"/>
          <p:cNvSpPr/>
          <p:nvPr/>
        </p:nvSpPr>
        <p:spPr>
          <a:xfrm>
            <a:off x="11182745" y="4931192"/>
            <a:ext cx="621824" cy="718509"/>
          </a:xfrm>
          <a:custGeom>
            <a:avLst/>
            <a:gdLst/>
            <a:ahLst/>
            <a:cxnLst/>
            <a:rect l="l" t="t" r="r" b="b"/>
            <a:pathLst>
              <a:path w="878793" h="1058786">
                <a:moveTo>
                  <a:pt x="0" y="0"/>
                </a:moveTo>
                <a:lnTo>
                  <a:pt x="878792" y="0"/>
                </a:lnTo>
                <a:lnTo>
                  <a:pt x="878792" y="1058786"/>
                </a:lnTo>
                <a:lnTo>
                  <a:pt x="0" y="10587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BE" dirty="0"/>
          </a:p>
        </p:txBody>
      </p:sp>
      <p:sp>
        <p:nvSpPr>
          <p:cNvPr id="16" name="Freeform 16"/>
          <p:cNvSpPr/>
          <p:nvPr/>
        </p:nvSpPr>
        <p:spPr>
          <a:xfrm>
            <a:off x="14746204" y="5074400"/>
            <a:ext cx="1014342" cy="495840"/>
          </a:xfrm>
          <a:custGeom>
            <a:avLst/>
            <a:gdLst/>
            <a:ahLst/>
            <a:cxnLst/>
            <a:rect l="l" t="t" r="r" b="b"/>
            <a:pathLst>
              <a:path w="1281780" h="783488">
                <a:moveTo>
                  <a:pt x="0" y="0"/>
                </a:moveTo>
                <a:lnTo>
                  <a:pt x="1281780" y="0"/>
                </a:lnTo>
                <a:lnTo>
                  <a:pt x="1281780" y="783488"/>
                </a:lnTo>
                <a:lnTo>
                  <a:pt x="0" y="7834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BE"/>
          </a:p>
        </p:txBody>
      </p:sp>
      <p:sp>
        <p:nvSpPr>
          <p:cNvPr id="17" name="Freeform 17"/>
          <p:cNvSpPr/>
          <p:nvPr/>
        </p:nvSpPr>
        <p:spPr>
          <a:xfrm rot="5400000">
            <a:off x="17602039" y="5074275"/>
            <a:ext cx="225705" cy="786147"/>
          </a:xfrm>
          <a:custGeom>
            <a:avLst/>
            <a:gdLst/>
            <a:ahLst/>
            <a:cxnLst/>
            <a:rect l="l" t="t" r="r" b="b"/>
            <a:pathLst>
              <a:path w="306277" h="1225110">
                <a:moveTo>
                  <a:pt x="0" y="0"/>
                </a:moveTo>
                <a:lnTo>
                  <a:pt x="306277" y="0"/>
                </a:lnTo>
                <a:lnTo>
                  <a:pt x="306277" y="1225110"/>
                </a:lnTo>
                <a:lnTo>
                  <a:pt x="0" y="1225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sp>
        <p:nvSpPr>
          <p:cNvPr id="18" name="TextBox 18"/>
          <p:cNvSpPr txBox="1"/>
          <p:nvPr/>
        </p:nvSpPr>
        <p:spPr>
          <a:xfrm>
            <a:off x="2447710" y="7925109"/>
            <a:ext cx="2819746" cy="1820755"/>
          </a:xfrm>
          <a:prstGeom prst="rect">
            <a:avLst/>
          </a:prstGeom>
        </p:spPr>
        <p:txBody>
          <a:bodyPr wrap="square" lIns="0" tIns="0" rIns="0" bIns="0" rtlCol="0" anchor="t">
            <a:spAutoFit/>
          </a:bodyPr>
          <a:lstStyle/>
          <a:p>
            <a:pPr algn="ctr">
              <a:lnSpc>
                <a:spcPts val="2940"/>
              </a:lnSpc>
            </a:pPr>
            <a:r>
              <a:rPr lang="nl-BE" dirty="0">
                <a:solidFill>
                  <a:srgbClr val="FFFFFF"/>
                </a:solidFill>
                <a:latin typeface="Montserrat"/>
              </a:rPr>
              <a:t>Deze aankoop omvat als eindklant ook de BTW</a:t>
            </a:r>
            <a:r>
              <a:rPr lang="en-US" dirty="0">
                <a:solidFill>
                  <a:srgbClr val="FFFFFF"/>
                </a:solidFill>
                <a:latin typeface="Montserrat"/>
              </a:rPr>
              <a:t>?</a:t>
            </a:r>
          </a:p>
          <a:p>
            <a:pPr algn="ctr">
              <a:lnSpc>
                <a:spcPts val="2940"/>
              </a:lnSpc>
            </a:pPr>
            <a:endParaRPr lang="en-US" dirty="0">
              <a:solidFill>
                <a:srgbClr val="FFFFFF"/>
              </a:solidFill>
              <a:latin typeface="Montserrat"/>
            </a:endParaRPr>
          </a:p>
          <a:p>
            <a:pPr algn="ctr">
              <a:lnSpc>
                <a:spcPts val="2940"/>
              </a:lnSpc>
            </a:pPr>
            <a:r>
              <a:rPr lang="en-US" dirty="0">
                <a:solidFill>
                  <a:srgbClr val="FFFFFF"/>
                </a:solidFill>
                <a:latin typeface="Montserrat"/>
                <a:hlinkClick r:id="rId17"/>
              </a:rPr>
              <a:t>DAX</a:t>
            </a:r>
            <a:r>
              <a:rPr lang="en-US" dirty="0">
                <a:solidFill>
                  <a:srgbClr val="FFFFFF"/>
                </a:solidFill>
                <a:latin typeface="Montserrat"/>
              </a:rPr>
              <a:t> </a:t>
            </a:r>
          </a:p>
        </p:txBody>
      </p:sp>
      <p:sp>
        <p:nvSpPr>
          <p:cNvPr id="19" name="TextBox 19"/>
          <p:cNvSpPr txBox="1"/>
          <p:nvPr/>
        </p:nvSpPr>
        <p:spPr>
          <a:xfrm>
            <a:off x="10814345" y="8059609"/>
            <a:ext cx="3680427" cy="1451679"/>
          </a:xfrm>
          <a:prstGeom prst="rect">
            <a:avLst/>
          </a:prstGeom>
        </p:spPr>
        <p:txBody>
          <a:bodyPr lIns="0" tIns="0" rIns="0" bIns="0" rtlCol="0" anchor="t">
            <a:spAutoFit/>
          </a:bodyPr>
          <a:lstStyle/>
          <a:p>
            <a:pPr marL="342900" indent="-342900">
              <a:lnSpc>
                <a:spcPts val="2940"/>
              </a:lnSpc>
              <a:buFont typeface="Arial" panose="020B0604020202020204" pitchFamily="34" charset="0"/>
              <a:buChar char="•"/>
            </a:pPr>
            <a:r>
              <a:rPr lang="en-US" dirty="0">
                <a:solidFill>
                  <a:srgbClr val="FFFFFF"/>
                </a:solidFill>
                <a:latin typeface="Montserrat"/>
              </a:rPr>
              <a:t>BIV</a:t>
            </a:r>
          </a:p>
          <a:p>
            <a:pPr marL="342900" indent="-342900">
              <a:lnSpc>
                <a:spcPts val="2940"/>
              </a:lnSpc>
              <a:buFont typeface="Arial" panose="020B0604020202020204" pitchFamily="34" charset="0"/>
              <a:buChar char="•"/>
            </a:pPr>
            <a:r>
              <a:rPr lang="en-US" dirty="0" err="1">
                <a:solidFill>
                  <a:srgbClr val="FFFFFF"/>
                </a:solidFill>
                <a:latin typeface="Montserrat"/>
              </a:rPr>
              <a:t>Verkeersbelasting</a:t>
            </a:r>
            <a:endParaRPr lang="en-US" dirty="0">
              <a:solidFill>
                <a:srgbClr val="FFFFFF"/>
              </a:solidFill>
              <a:latin typeface="Montserrat"/>
            </a:endParaRPr>
          </a:p>
          <a:p>
            <a:pPr marL="342900" indent="-342900">
              <a:lnSpc>
                <a:spcPts val="2940"/>
              </a:lnSpc>
              <a:buFont typeface="Arial" panose="020B0604020202020204" pitchFamily="34" charset="0"/>
              <a:buChar char="•"/>
            </a:pPr>
            <a:endParaRPr lang="en-US" dirty="0">
              <a:solidFill>
                <a:srgbClr val="FFFFFF"/>
              </a:solidFill>
              <a:latin typeface="Montserrat"/>
            </a:endParaRPr>
          </a:p>
          <a:p>
            <a:pPr>
              <a:lnSpc>
                <a:spcPts val="2940"/>
              </a:lnSpc>
            </a:pPr>
            <a:r>
              <a:rPr lang="en-US" dirty="0" err="1">
                <a:solidFill>
                  <a:srgbClr val="FFFFFF"/>
                </a:solidFill>
                <a:latin typeface="Montserrat"/>
                <a:hlinkClick r:id="rId18"/>
              </a:rPr>
              <a:t>Berekening</a:t>
            </a:r>
            <a:endParaRPr lang="en-US" dirty="0">
              <a:solidFill>
                <a:srgbClr val="FFFFFF"/>
              </a:solidFill>
              <a:latin typeface="Montserrat"/>
            </a:endParaRPr>
          </a:p>
        </p:txBody>
      </p:sp>
      <p:sp>
        <p:nvSpPr>
          <p:cNvPr id="20" name="TextBox 20"/>
          <p:cNvSpPr txBox="1"/>
          <p:nvPr/>
        </p:nvSpPr>
        <p:spPr>
          <a:xfrm>
            <a:off x="6193818" y="8029163"/>
            <a:ext cx="2917144" cy="717376"/>
          </a:xfrm>
          <a:prstGeom prst="rect">
            <a:avLst/>
          </a:prstGeom>
        </p:spPr>
        <p:txBody>
          <a:bodyPr wrap="square" lIns="0" tIns="0" rIns="0" bIns="0" rtlCol="0" anchor="t">
            <a:spAutoFit/>
          </a:bodyPr>
          <a:lstStyle/>
          <a:p>
            <a:pPr algn="ctr">
              <a:lnSpc>
                <a:spcPts val="2940"/>
              </a:lnSpc>
            </a:pPr>
            <a:r>
              <a:rPr lang="en-US" sz="2100" dirty="0" err="1">
                <a:solidFill>
                  <a:srgbClr val="FFFFFF"/>
                </a:solidFill>
                <a:latin typeface="Montserrat"/>
              </a:rPr>
              <a:t>kost</a:t>
            </a:r>
            <a:r>
              <a:rPr lang="en-US" sz="2100" dirty="0">
                <a:solidFill>
                  <a:srgbClr val="FFFFFF"/>
                </a:solidFill>
                <a:latin typeface="Montserrat"/>
              </a:rPr>
              <a:t> </a:t>
            </a:r>
            <a:r>
              <a:rPr lang="en-US" dirty="0" err="1">
                <a:solidFill>
                  <a:srgbClr val="FFFFFF"/>
                </a:solidFill>
                <a:latin typeface="Montserrat"/>
              </a:rPr>
              <a:t>voor</a:t>
            </a:r>
            <a:r>
              <a:rPr lang="en-US" sz="2100" dirty="0">
                <a:solidFill>
                  <a:srgbClr val="FFFFFF"/>
                </a:solidFill>
                <a:latin typeface="Montserrat"/>
              </a:rPr>
              <a:t> </a:t>
            </a:r>
            <a:r>
              <a:rPr lang="en-US" dirty="0" err="1">
                <a:solidFill>
                  <a:srgbClr val="FFFFFF"/>
                </a:solidFill>
                <a:latin typeface="Montserrat"/>
              </a:rPr>
              <a:t>een</a:t>
            </a:r>
            <a:r>
              <a:rPr lang="en-US" sz="2100" dirty="0">
                <a:solidFill>
                  <a:srgbClr val="FFFFFF"/>
                </a:solidFill>
                <a:latin typeface="Montserrat"/>
              </a:rPr>
              <a:t> </a:t>
            </a:r>
            <a:r>
              <a:rPr lang="en-US" dirty="0" err="1">
                <a:solidFill>
                  <a:srgbClr val="FFFFFF"/>
                </a:solidFill>
                <a:latin typeface="Montserrat"/>
              </a:rPr>
              <a:t>nieuwe</a:t>
            </a:r>
            <a:r>
              <a:rPr lang="en-US" sz="2100" dirty="0">
                <a:solidFill>
                  <a:srgbClr val="FFFFFF"/>
                </a:solidFill>
                <a:latin typeface="Montserrat"/>
              </a:rPr>
              <a:t> </a:t>
            </a:r>
            <a:r>
              <a:rPr lang="en-US" dirty="0" err="1">
                <a:solidFill>
                  <a:srgbClr val="FFFFFF"/>
                </a:solidFill>
                <a:latin typeface="Montserrat"/>
              </a:rPr>
              <a:t>nummerplaat</a:t>
            </a:r>
            <a:r>
              <a:rPr lang="en-US" sz="2100" dirty="0">
                <a:solidFill>
                  <a:srgbClr val="FFFFFF"/>
                </a:solidFill>
                <a:latin typeface="Montserrat"/>
              </a:rPr>
              <a:t>.</a:t>
            </a:r>
          </a:p>
        </p:txBody>
      </p:sp>
      <p:sp>
        <p:nvSpPr>
          <p:cNvPr id="21" name="TextBox 21"/>
          <p:cNvSpPr txBox="1"/>
          <p:nvPr/>
        </p:nvSpPr>
        <p:spPr>
          <a:xfrm>
            <a:off x="1909344" y="7077748"/>
            <a:ext cx="3680427" cy="410369"/>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Aankoop</a:t>
            </a:r>
            <a:r>
              <a:rPr lang="en-US" sz="2799" dirty="0">
                <a:solidFill>
                  <a:srgbClr val="FFFFFF"/>
                </a:solidFill>
                <a:latin typeface="Montserrat Classic"/>
              </a:rPr>
              <a:t> </a:t>
            </a:r>
          </a:p>
        </p:txBody>
      </p:sp>
      <p:sp>
        <p:nvSpPr>
          <p:cNvPr id="22" name="TextBox 22"/>
          <p:cNvSpPr txBox="1"/>
          <p:nvPr/>
        </p:nvSpPr>
        <p:spPr>
          <a:xfrm>
            <a:off x="9698653" y="7082493"/>
            <a:ext cx="3680427" cy="402336"/>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Belasting</a:t>
            </a:r>
            <a:endParaRPr lang="en-US" sz="2799" dirty="0">
              <a:solidFill>
                <a:srgbClr val="FFFFFF"/>
              </a:solidFill>
              <a:latin typeface="Montserrat Classic"/>
            </a:endParaRPr>
          </a:p>
        </p:txBody>
      </p:sp>
      <p:sp>
        <p:nvSpPr>
          <p:cNvPr id="23" name="TextBox 23"/>
          <p:cNvSpPr txBox="1"/>
          <p:nvPr/>
        </p:nvSpPr>
        <p:spPr>
          <a:xfrm>
            <a:off x="5852082" y="7089827"/>
            <a:ext cx="3680427" cy="402336"/>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Nummerplaat</a:t>
            </a:r>
            <a:endParaRPr lang="en-US" sz="2799" dirty="0">
              <a:solidFill>
                <a:srgbClr val="FFFFFF"/>
              </a:solidFill>
              <a:latin typeface="Montserrat Classic"/>
            </a:endParaRPr>
          </a:p>
        </p:txBody>
      </p:sp>
      <p:sp>
        <p:nvSpPr>
          <p:cNvPr id="24" name="TextBox 24"/>
          <p:cNvSpPr txBox="1"/>
          <p:nvPr/>
        </p:nvSpPr>
        <p:spPr>
          <a:xfrm>
            <a:off x="4449063" y="1280160"/>
            <a:ext cx="9389874" cy="654939"/>
          </a:xfrm>
          <a:prstGeom prst="rect">
            <a:avLst/>
          </a:prstGeom>
        </p:spPr>
        <p:txBody>
          <a:bodyPr lIns="0" tIns="0" rIns="0" bIns="0" rtlCol="0" anchor="t">
            <a:spAutoFit/>
          </a:bodyPr>
          <a:lstStyle/>
          <a:p>
            <a:pPr algn="ctr">
              <a:lnSpc>
                <a:spcPts val="5208"/>
              </a:lnSpc>
            </a:pPr>
            <a:r>
              <a:rPr lang="en-US" sz="4200" dirty="0" err="1">
                <a:solidFill>
                  <a:srgbClr val="FFFFFF"/>
                </a:solidFill>
                <a:latin typeface="Montserrat Classic"/>
              </a:rPr>
              <a:t>Berekening</a:t>
            </a:r>
            <a:r>
              <a:rPr lang="en-US" sz="4200" dirty="0">
                <a:solidFill>
                  <a:srgbClr val="FFFFFF"/>
                </a:solidFill>
                <a:latin typeface="Montserrat Classic"/>
              </a:rPr>
              <a:t> </a:t>
            </a:r>
            <a:r>
              <a:rPr lang="en-US" sz="4200" dirty="0" err="1">
                <a:solidFill>
                  <a:srgbClr val="FFFFFF"/>
                </a:solidFill>
                <a:latin typeface="Montserrat Classic"/>
              </a:rPr>
              <a:t>totaalplaatje</a:t>
            </a:r>
            <a:endParaRPr lang="en-US" sz="4200" dirty="0">
              <a:solidFill>
                <a:srgbClr val="FFFFFF"/>
              </a:solidFill>
              <a:latin typeface="Montserrat Classic"/>
            </a:endParaRPr>
          </a:p>
        </p:txBody>
      </p:sp>
      <p:sp>
        <p:nvSpPr>
          <p:cNvPr id="25" name="TextBox 25"/>
          <p:cNvSpPr txBox="1"/>
          <p:nvPr/>
        </p:nvSpPr>
        <p:spPr>
          <a:xfrm>
            <a:off x="13641391" y="7112911"/>
            <a:ext cx="3680427" cy="410369"/>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Overige</a:t>
            </a:r>
            <a:r>
              <a:rPr lang="en-US" sz="2799" dirty="0">
                <a:solidFill>
                  <a:srgbClr val="FFFFFF"/>
                </a:solidFill>
                <a:latin typeface="Montserrat Classic"/>
              </a:rPr>
              <a:t> </a:t>
            </a:r>
            <a:r>
              <a:rPr lang="en-US" sz="2799" dirty="0" err="1">
                <a:solidFill>
                  <a:srgbClr val="FFFFFF"/>
                </a:solidFill>
                <a:latin typeface="Montserrat Classic"/>
              </a:rPr>
              <a:t>kosten</a:t>
            </a:r>
            <a:endParaRPr lang="en-US" sz="2799" dirty="0">
              <a:solidFill>
                <a:srgbClr val="FFFFFF"/>
              </a:solidFill>
              <a:latin typeface="Montserrat Classic"/>
            </a:endParaRPr>
          </a:p>
        </p:txBody>
      </p:sp>
      <p:sp>
        <p:nvSpPr>
          <p:cNvPr id="26" name="TextBox 26"/>
          <p:cNvSpPr txBox="1"/>
          <p:nvPr/>
        </p:nvSpPr>
        <p:spPr>
          <a:xfrm>
            <a:off x="14533021" y="8059609"/>
            <a:ext cx="3680427" cy="1461169"/>
          </a:xfrm>
          <a:prstGeom prst="rect">
            <a:avLst/>
          </a:prstGeom>
        </p:spPr>
        <p:txBody>
          <a:bodyPr lIns="0" tIns="0" rIns="0" bIns="0" rtlCol="0" anchor="t">
            <a:spAutoFit/>
          </a:bodyPr>
          <a:lstStyle/>
          <a:p>
            <a:pPr marL="342900" indent="-342900">
              <a:lnSpc>
                <a:spcPts val="2940"/>
              </a:lnSpc>
              <a:buFont typeface="Arial" panose="020B0604020202020204" pitchFamily="34" charset="0"/>
              <a:buChar char="•"/>
            </a:pPr>
            <a:r>
              <a:rPr lang="en-US" dirty="0" err="1">
                <a:solidFill>
                  <a:srgbClr val="FFFFFF"/>
                </a:solidFill>
                <a:latin typeface="Montserrat"/>
              </a:rPr>
              <a:t>Brandstof</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Parkeerkosten</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Rijbewijs</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Verzekering</a:t>
            </a:r>
            <a:r>
              <a:rPr lang="en-US" dirty="0">
                <a:solidFill>
                  <a:srgbClr val="FFFFFF"/>
                </a:solidFill>
                <a:latin typeface="Montserrat"/>
              </a:rPr>
              <a:t> </a:t>
            </a:r>
          </a:p>
        </p:txBody>
      </p:sp>
      <p:sp>
        <p:nvSpPr>
          <p:cNvPr id="27" name="TextBox 27"/>
          <p:cNvSpPr txBox="1"/>
          <p:nvPr/>
        </p:nvSpPr>
        <p:spPr>
          <a:xfrm>
            <a:off x="535685" y="501666"/>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9" name="TextBox 29"/>
          <p:cNvSpPr txBox="1"/>
          <p:nvPr/>
        </p:nvSpPr>
        <p:spPr>
          <a:xfrm>
            <a:off x="16935485" y="617387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06</a:t>
            </a:r>
          </a:p>
        </p:txBody>
      </p:sp>
      <p:sp>
        <p:nvSpPr>
          <p:cNvPr id="30" name="Tekstvak 29">
            <a:extLst>
              <a:ext uri="{FF2B5EF4-FFF2-40B4-BE49-F238E27FC236}">
                <a16:creationId xmlns:a16="http://schemas.microsoft.com/office/drawing/2014/main" id="{78158E7F-8313-F61E-54BE-FBCFC30CC9E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dd0c21f-0481-445b-be5a-800ebc43b53c" xsi:nil="true"/>
    <lcf76f155ced4ddcb4097134ff3c332f xmlns="abb2b97a-8162-4649-9ed5-a69c7f07c0d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DE16207A94924095AFEBF7D68E7186" ma:contentTypeVersion="20" ma:contentTypeDescription="Create a new document." ma:contentTypeScope="" ma:versionID="339acef9f2f0e6a34557838e7c602022">
  <xsd:schema xmlns:xsd="http://www.w3.org/2001/XMLSchema" xmlns:xs="http://www.w3.org/2001/XMLSchema" xmlns:p="http://schemas.microsoft.com/office/2006/metadata/properties" xmlns:ns2="8dd0c21f-0481-445b-be5a-800ebc43b53c" xmlns:ns3="abb2b97a-8162-4649-9ed5-a69c7f07c0d0" targetNamespace="http://schemas.microsoft.com/office/2006/metadata/properties" ma:root="true" ma:fieldsID="1e00c2376e12740f9e10b93f8330fc2d" ns2:_="" ns3:_="">
    <xsd:import namespace="8dd0c21f-0481-445b-be5a-800ebc43b53c"/>
    <xsd:import namespace="abb2b97a-8162-4649-9ed5-a69c7f07c0d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0c21f-0481-445b-be5a-800ebc43b5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f517c2-eaac-4bfa-9410-9f88c3660cb2}" ma:internalName="TaxCatchAll" ma:showField="CatchAllData" ma:web="8dd0c21f-0481-445b-be5a-800ebc43b5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2b97a-8162-4649-9ed5-a69c7f07c0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bf4db-61c7-402d-8015-95681e4d52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28CF8-17E4-40EA-9B7F-1BDFE54AE59D}">
  <ds:schemaRefs>
    <ds:schemaRef ds:uri="http://schemas.microsoft.com/sharepoint/v3/contenttype/forms"/>
  </ds:schemaRefs>
</ds:datastoreItem>
</file>

<file path=customXml/itemProps2.xml><?xml version="1.0" encoding="utf-8"?>
<ds:datastoreItem xmlns:ds="http://schemas.openxmlformats.org/officeDocument/2006/customXml" ds:itemID="{F73FD4F1-20F5-443F-B5A3-DAE5045D2694}">
  <ds:schemaRefs>
    <ds:schemaRef ds:uri="http://purl.org/dc/dcmitype/"/>
    <ds:schemaRef ds:uri="7d60dc15-d7f2-491b-aaad-c0fb0303cbd1"/>
    <ds:schemaRef ds:uri="http://purl.org/dc/term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c2ce22bf-7ac9-4009-9a17-3974d436bc12"/>
    <ds:schemaRef ds:uri="http://purl.org/dc/elements/1.1/"/>
    <ds:schemaRef ds:uri="8dd0c21f-0481-445b-be5a-800ebc43b53c"/>
    <ds:schemaRef ds:uri="abb2b97a-8162-4649-9ed5-a69c7f07c0d0"/>
  </ds:schemaRefs>
</ds:datastoreItem>
</file>

<file path=customXml/itemProps3.xml><?xml version="1.0" encoding="utf-8"?>
<ds:datastoreItem xmlns:ds="http://schemas.openxmlformats.org/officeDocument/2006/customXml" ds:itemID="{7BE3A414-379A-43F9-A7D4-E7EB067EA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d0c21f-0481-445b-be5a-800ebc43b53c"/>
    <ds:schemaRef ds:uri="abb2b97a-8162-4649-9ed5-a69c7f07c0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732</TotalTime>
  <Words>1863</Words>
  <Application>Microsoft Office PowerPoint</Application>
  <PresentationFormat>Aangepast</PresentationFormat>
  <Paragraphs>325</Paragraphs>
  <Slides>34</Slides>
  <Notes>14</Notes>
  <HiddenSlides>1</HiddenSlides>
  <MMClips>1</MMClips>
  <ScaleCrop>false</ScaleCrop>
  <HeadingPairs>
    <vt:vector size="6" baseType="variant">
      <vt:variant>
        <vt:lpstr>Gebruikte lettertypen</vt:lpstr>
      </vt:variant>
      <vt:variant>
        <vt:i4>20</vt:i4>
      </vt:variant>
      <vt:variant>
        <vt:lpstr>Thema</vt:lpstr>
      </vt:variant>
      <vt:variant>
        <vt:i4>1</vt:i4>
      </vt:variant>
      <vt:variant>
        <vt:lpstr>Diatitels</vt:lpstr>
      </vt:variant>
      <vt:variant>
        <vt:i4>34</vt:i4>
      </vt:variant>
    </vt:vector>
  </HeadingPairs>
  <TitlesOfParts>
    <vt:vector size="55" baseType="lpstr">
      <vt:lpstr>Calibri</vt:lpstr>
      <vt:lpstr>Dreaming Outloud Pro</vt:lpstr>
      <vt:lpstr>Montserrat Semi-Bold</vt:lpstr>
      <vt:lpstr>Barlow SemiCondensed</vt:lpstr>
      <vt:lpstr>Montserrat Medium</vt:lpstr>
      <vt:lpstr>Barlow Semi-Bold</vt:lpstr>
      <vt:lpstr>Söhne</vt:lpstr>
      <vt:lpstr>TT Hoves Bold</vt:lpstr>
      <vt:lpstr>Poppins Bold</vt:lpstr>
      <vt:lpstr>TT Interphases</vt:lpstr>
      <vt:lpstr>Montserrat</vt:lpstr>
      <vt:lpstr>TT Interphases Bold</vt:lpstr>
      <vt:lpstr>Public Sans Bold</vt:lpstr>
      <vt:lpstr>Montserrat Extra-Light</vt:lpstr>
      <vt:lpstr>More Sugar</vt:lpstr>
      <vt:lpstr>Bebas Neue</vt:lpstr>
      <vt:lpstr>Montserrat Ultra-Bold</vt:lpstr>
      <vt:lpstr>Arial</vt:lpstr>
      <vt:lpstr>Montserrat Classic</vt:lpstr>
      <vt:lpstr>Montserrat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FVF - KdG</dc:title>
  <dc:creator>Leen</dc:creator>
  <cp:lastModifiedBy>Guy Donckers</cp:lastModifiedBy>
  <cp:revision>3</cp:revision>
  <dcterms:created xsi:type="dcterms:W3CDTF">2006-08-16T00:00:00Z</dcterms:created>
  <dcterms:modified xsi:type="dcterms:W3CDTF">2024-03-26T10:45:47Z</dcterms:modified>
  <dc:identifier>DAFtw-rLb68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0x01010005C5518B6049EE4E87EAD864918BE09B</vt:lpwstr>
  </property>
  <property fmtid="{D5CDD505-2E9C-101B-9397-08002B2CF9AE}" pid="3" name="MediaServiceImageTags">
    <vt:lpwstr/>
  </property>
</Properties>
</file>